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5E9-309A-4ABF-B578-F1C932EF03A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DFFD-B819-4BD6-9F59-953F57C63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5E9-309A-4ABF-B578-F1C932EF03A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DFFD-B819-4BD6-9F59-953F57C63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5E9-309A-4ABF-B578-F1C932EF03A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DFFD-B819-4BD6-9F59-953F57C63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5E9-309A-4ABF-B578-F1C932EF03A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DFFD-B819-4BD6-9F59-953F57C63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5E9-309A-4ABF-B578-F1C932EF03A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DFFD-B819-4BD6-9F59-953F57C63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5E9-309A-4ABF-B578-F1C932EF03A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DFFD-B819-4BD6-9F59-953F57C63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5E9-309A-4ABF-B578-F1C932EF03A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DFFD-B819-4BD6-9F59-953F57C63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5E9-309A-4ABF-B578-F1C932EF03A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DFFD-B819-4BD6-9F59-953F57C63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5E9-309A-4ABF-B578-F1C932EF03A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DFFD-B819-4BD6-9F59-953F57C63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5E9-309A-4ABF-B578-F1C932EF03A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DFFD-B819-4BD6-9F59-953F57C6300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5E9-309A-4ABF-B578-F1C932EF03A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C4DFFD-B819-4BD6-9F59-953F57C6300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EC4DFFD-B819-4BD6-9F59-953F57C6300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AB965E9-309A-4ABF-B578-F1C932EF03A4}" type="datetimeFigureOut">
              <a:rPr lang="en-US" smtClean="0"/>
              <a:t>6/14/2019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7318"/>
            <a:ext cx="8458200" cy="551992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3237" y="3124200"/>
            <a:ext cx="8208818" cy="2517775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</a:rPr>
              <a:t>Driver pentru modul LIDAR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24600" y="5486400"/>
            <a:ext cx="2133600" cy="6858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o-RO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Diaconescu Octavian Teofil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7" descr="Description: Description: http://www.studentie.ro/_files/Image/ac_sigle.jpg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18"/>
            <a:ext cx="92344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5" descr="Description: Description: http://avizier.upt.ro/wp-content/uploads/2013/10/logo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287" y="17318"/>
            <a:ext cx="2441713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91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o-RO" dirty="0" smtClean="0"/>
              <a:t>1. Introducere</a:t>
            </a:r>
          </a:p>
          <a:p>
            <a:pPr>
              <a:lnSpc>
                <a:spcPct val="150000"/>
              </a:lnSpc>
            </a:pPr>
            <a:r>
              <a:rPr lang="ro-RO" dirty="0" smtClean="0"/>
              <a:t>2. </a:t>
            </a:r>
            <a:r>
              <a:rPr lang="ro-RO" dirty="0" smtClean="0"/>
              <a:t>Senzorul LIDAR</a:t>
            </a:r>
            <a:endParaRPr lang="ro-RO" dirty="0" smtClean="0"/>
          </a:p>
          <a:p>
            <a:pPr>
              <a:lnSpc>
                <a:spcPct val="150000"/>
              </a:lnSpc>
            </a:pPr>
            <a:r>
              <a:rPr lang="ro-RO" dirty="0" smtClean="0"/>
              <a:t>3. Structura Hardware</a:t>
            </a:r>
          </a:p>
          <a:p>
            <a:pPr>
              <a:lnSpc>
                <a:spcPct val="150000"/>
              </a:lnSpc>
            </a:pPr>
            <a:r>
              <a:rPr lang="ro-RO" dirty="0" smtClean="0"/>
              <a:t>4. Structura Software</a:t>
            </a:r>
          </a:p>
          <a:p>
            <a:pPr>
              <a:lnSpc>
                <a:spcPct val="150000"/>
              </a:lnSpc>
            </a:pPr>
            <a:r>
              <a:rPr lang="ro-RO" dirty="0" smtClean="0"/>
              <a:t>5. </a:t>
            </a:r>
            <a:r>
              <a:rPr lang="ro-RO" dirty="0" smtClean="0"/>
              <a:t>Protocolul de comunicație I2C</a:t>
            </a:r>
            <a:endParaRPr lang="ro-RO" dirty="0" smtClean="0"/>
          </a:p>
          <a:p>
            <a:pPr>
              <a:lnSpc>
                <a:spcPct val="150000"/>
              </a:lnSpc>
            </a:pPr>
            <a:r>
              <a:rPr lang="ro-RO" dirty="0" smtClean="0"/>
              <a:t>6. Performanțele </a:t>
            </a:r>
            <a:r>
              <a:rPr lang="ro-RO" dirty="0" smtClean="0"/>
              <a:t>senzorului LIDAR</a:t>
            </a:r>
            <a:endParaRPr lang="ro-RO" dirty="0" smtClean="0"/>
          </a:p>
          <a:p>
            <a:pPr>
              <a:lnSpc>
                <a:spcPct val="150000"/>
              </a:lnSpc>
            </a:pPr>
            <a:r>
              <a:rPr lang="ro-RO" dirty="0" smtClean="0"/>
              <a:t>7. Concluzii și perspective</a:t>
            </a:r>
          </a:p>
          <a:p>
            <a:endParaRPr lang="ro-RO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6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ro-RO" dirty="0" smtClean="0"/>
              <a:t>1. Introducere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ro-RO" dirty="0" smtClean="0"/>
              <a:t>Domenii </a:t>
            </a:r>
            <a:r>
              <a:rPr lang="ro-RO" dirty="0" smtClean="0"/>
              <a:t>abordate</a:t>
            </a:r>
            <a:endParaRPr lang="ro-RO" dirty="0" smtClean="0"/>
          </a:p>
          <a:p>
            <a:pPr lvl="1"/>
            <a:r>
              <a:rPr lang="ro-RO" dirty="0" smtClean="0"/>
              <a:t>Sisteme embedded</a:t>
            </a:r>
          </a:p>
          <a:p>
            <a:pPr lvl="1"/>
            <a:r>
              <a:rPr lang="ro-RO" dirty="0" smtClean="0"/>
              <a:t>Senzori de măsurare a distanței</a:t>
            </a:r>
            <a:endParaRPr lang="ro-RO" dirty="0" smtClean="0"/>
          </a:p>
          <a:p>
            <a:pPr marL="411480" lvl="1" indent="0">
              <a:buNone/>
            </a:pPr>
            <a:endParaRPr lang="ro-RO" dirty="0" smtClean="0"/>
          </a:p>
          <a:p>
            <a:r>
              <a:rPr lang="ro-RO" dirty="0" smtClean="0"/>
              <a:t>Contextul de realizare</a:t>
            </a:r>
          </a:p>
          <a:p>
            <a:pPr lvl="1"/>
            <a:r>
              <a:rPr lang="ro-RO" dirty="0" smtClean="0"/>
              <a:t>Implementarea unui driver pentru senzorul LIDAR</a:t>
            </a:r>
          </a:p>
          <a:p>
            <a:pPr lvl="1"/>
            <a:r>
              <a:rPr lang="ro-RO" dirty="0" smtClean="0"/>
              <a:t>Locul </a:t>
            </a:r>
            <a:r>
              <a:rPr lang="ro-RO" dirty="0" smtClean="0"/>
              <a:t>de realizare a lucrării practice : laboratorul </a:t>
            </a:r>
            <a:r>
              <a:rPr lang="ro-RO" dirty="0" smtClean="0"/>
              <a:t>B417</a:t>
            </a:r>
          </a:p>
          <a:p>
            <a:pPr marL="411480" lvl="1" indent="0">
              <a:buNone/>
            </a:pPr>
            <a:endParaRPr lang="ro-RO" dirty="0"/>
          </a:p>
          <a:p>
            <a:r>
              <a:rPr lang="ro-RO" dirty="0" smtClean="0"/>
              <a:t>Principalele </a:t>
            </a:r>
            <a:r>
              <a:rPr lang="ro-RO" dirty="0" smtClean="0"/>
              <a:t>obiective ale lucrării</a:t>
            </a:r>
            <a:endParaRPr lang="ro-RO" dirty="0" smtClean="0"/>
          </a:p>
          <a:p>
            <a:pPr marL="411480" lvl="1" indent="0">
              <a:spcBef>
                <a:spcPct val="500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8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2. Senzorul LIDAR</a:t>
            </a:r>
            <a:endParaRPr lang="en-US" dirty="0"/>
          </a:p>
        </p:txBody>
      </p:sp>
      <p:pic>
        <p:nvPicPr>
          <p:cNvPr id="4" name="Content Placeholder 3" descr="Imagini pentru lidar sensor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600200"/>
            <a:ext cx="5867400" cy="4369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164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ro-RO" dirty="0" smtClean="0"/>
              <a:t>5. Protocolul </a:t>
            </a:r>
            <a:r>
              <a:rPr lang="ro-RO" dirty="0"/>
              <a:t>de comunicație </a:t>
            </a:r>
            <a:r>
              <a:rPr lang="ro-RO" dirty="0" smtClean="0"/>
              <a:t>I2C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Conectarea dispozitivelor la magistrala I2C</a:t>
            </a:r>
          </a:p>
          <a:p>
            <a:r>
              <a:rPr lang="ro-RO" dirty="0" smtClean="0"/>
              <a:t>Executarea operației de scriere</a:t>
            </a:r>
          </a:p>
          <a:p>
            <a:r>
              <a:rPr lang="ro-RO" dirty="0" smtClean="0"/>
              <a:t>Executarea operației de citire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33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6. Rezultate experimentale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84" y="1508919"/>
            <a:ext cx="8013832" cy="49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7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7. Concluzii și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Sinteza contribuțiilor</a:t>
            </a:r>
          </a:p>
          <a:p>
            <a:pPr lvl="1">
              <a:lnSpc>
                <a:spcPct val="150000"/>
              </a:lnSpc>
            </a:pPr>
            <a:r>
              <a:rPr lang="ro-RO" dirty="0" smtClean="0"/>
              <a:t>Implementarea protocolului de comunicație I2C</a:t>
            </a:r>
            <a:endParaRPr lang="ro-RO" dirty="0" smtClean="0"/>
          </a:p>
          <a:p>
            <a:pPr lvl="1">
              <a:lnSpc>
                <a:spcPct val="150000"/>
              </a:lnSpc>
            </a:pPr>
            <a:r>
              <a:rPr lang="ro-RO" dirty="0" smtClean="0"/>
              <a:t>Crearea unui prototip hardware pentru testarea senzorului LIDAR</a:t>
            </a:r>
            <a:endParaRPr lang="ro-RO" dirty="0" smtClean="0"/>
          </a:p>
          <a:p>
            <a:pPr lvl="1">
              <a:lnSpc>
                <a:spcPct val="150000"/>
              </a:lnSpc>
            </a:pPr>
            <a:r>
              <a:rPr lang="ro-RO" dirty="0" smtClean="0"/>
              <a:t>Implementarea </a:t>
            </a:r>
            <a:r>
              <a:rPr lang="ro-RO" dirty="0" smtClean="0"/>
              <a:t>și parametrizarea funcțiilor </a:t>
            </a:r>
            <a:r>
              <a:rPr lang="ro-RO" dirty="0" smtClean="0"/>
              <a:t>de măsurare si configurare a senzorului LIDAR</a:t>
            </a:r>
            <a:endParaRPr lang="ro-RO" dirty="0" smtClean="0"/>
          </a:p>
          <a:p>
            <a:pPr lvl="1">
              <a:lnSpc>
                <a:spcPct val="150000"/>
              </a:lnSpc>
            </a:pPr>
            <a:r>
              <a:rPr lang="ro-RO" dirty="0" smtClean="0"/>
              <a:t>Testarea senzorului LIDAR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86891" y="5257800"/>
            <a:ext cx="33570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Mulțumesc</a:t>
            </a:r>
            <a:endParaRPr lang="en-U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0321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873</TotalTime>
  <Words>135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</vt:lpstr>
      <vt:lpstr>Adjacency</vt:lpstr>
      <vt:lpstr>Driver pentru modul LIDAR</vt:lpstr>
      <vt:lpstr>Cuprins</vt:lpstr>
      <vt:lpstr>1. Introducere</vt:lpstr>
      <vt:lpstr>2. Senzorul LIDAR</vt:lpstr>
      <vt:lpstr>5. Protocolul de comunicație I2C</vt:lpstr>
      <vt:lpstr>6. Rezultate experimentale</vt:lpstr>
      <vt:lpstr>7. Concluzii și perspective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</dc:creator>
  <cp:lastModifiedBy>Octavian Diaconescu</cp:lastModifiedBy>
  <cp:revision>37</cp:revision>
  <dcterms:created xsi:type="dcterms:W3CDTF">2016-06-27T14:45:29Z</dcterms:created>
  <dcterms:modified xsi:type="dcterms:W3CDTF">2019-06-14T19:46:59Z</dcterms:modified>
</cp:coreProperties>
</file>