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59" r:id="rId5"/>
    <p:sldId id="258" r:id="rId6"/>
    <p:sldId id="260" r:id="rId7"/>
    <p:sldId id="262" r:id="rId8"/>
    <p:sldId id="261" r:id="rId9"/>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0B963B-DA14-4816-9FD7-A7F71DDF9ADC}" v="511" dt="2024-04-08T19:38:00.1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ctavio Santalucia" userId="bacb8c15-ec69-407c-a779-cefb28a37651" providerId="ADAL" clId="{350B963B-DA14-4816-9FD7-A7F71DDF9ADC}"/>
    <pc:docChg chg="undo redo custSel addSld delSld modSld sldOrd">
      <pc:chgData name="Octavio Santalucia" userId="bacb8c15-ec69-407c-a779-cefb28a37651" providerId="ADAL" clId="{350B963B-DA14-4816-9FD7-A7F71DDF9ADC}" dt="2024-04-08T19:38:00.158" v="2517"/>
      <pc:docMkLst>
        <pc:docMk/>
      </pc:docMkLst>
      <pc:sldChg chg="modSp new mod">
        <pc:chgData name="Octavio Santalucia" userId="bacb8c15-ec69-407c-a779-cefb28a37651" providerId="ADAL" clId="{350B963B-DA14-4816-9FD7-A7F71DDF9ADC}" dt="2024-04-07T13:27:19.711" v="22" actId="20577"/>
        <pc:sldMkLst>
          <pc:docMk/>
          <pc:sldMk cId="2168973168" sldId="256"/>
        </pc:sldMkLst>
        <pc:spChg chg="mod">
          <ac:chgData name="Octavio Santalucia" userId="bacb8c15-ec69-407c-a779-cefb28a37651" providerId="ADAL" clId="{350B963B-DA14-4816-9FD7-A7F71DDF9ADC}" dt="2024-04-07T13:27:15.489" v="11" actId="20577"/>
          <ac:spMkLst>
            <pc:docMk/>
            <pc:sldMk cId="2168973168" sldId="256"/>
            <ac:spMk id="2" creationId="{ECBFDFDF-0BB9-DB5D-7939-3D885792E4B2}"/>
          </ac:spMkLst>
        </pc:spChg>
        <pc:spChg chg="mod">
          <ac:chgData name="Octavio Santalucia" userId="bacb8c15-ec69-407c-a779-cefb28a37651" providerId="ADAL" clId="{350B963B-DA14-4816-9FD7-A7F71DDF9ADC}" dt="2024-04-07T13:27:19.711" v="22" actId="20577"/>
          <ac:spMkLst>
            <pc:docMk/>
            <pc:sldMk cId="2168973168" sldId="256"/>
            <ac:spMk id="3" creationId="{4C7842A7-F3ED-B570-2623-3E9782E7A2B6}"/>
          </ac:spMkLst>
        </pc:spChg>
      </pc:sldChg>
      <pc:sldChg chg="modSp new mod">
        <pc:chgData name="Octavio Santalucia" userId="bacb8c15-ec69-407c-a779-cefb28a37651" providerId="ADAL" clId="{350B963B-DA14-4816-9FD7-A7F71DDF9ADC}" dt="2024-04-08T18:12:08.227" v="2439" actId="27636"/>
        <pc:sldMkLst>
          <pc:docMk/>
          <pc:sldMk cId="1333340286" sldId="257"/>
        </pc:sldMkLst>
        <pc:spChg chg="mod">
          <ac:chgData name="Octavio Santalucia" userId="bacb8c15-ec69-407c-a779-cefb28a37651" providerId="ADAL" clId="{350B963B-DA14-4816-9FD7-A7F71DDF9ADC}" dt="2024-04-07T13:30:56.942" v="235" actId="20577"/>
          <ac:spMkLst>
            <pc:docMk/>
            <pc:sldMk cId="1333340286" sldId="257"/>
            <ac:spMk id="2" creationId="{0E8A386C-9BCF-1110-97D8-9452B3F0D927}"/>
          </ac:spMkLst>
        </pc:spChg>
        <pc:spChg chg="mod">
          <ac:chgData name="Octavio Santalucia" userId="bacb8c15-ec69-407c-a779-cefb28a37651" providerId="ADAL" clId="{350B963B-DA14-4816-9FD7-A7F71DDF9ADC}" dt="2024-04-08T18:12:08.227" v="2439" actId="27636"/>
          <ac:spMkLst>
            <pc:docMk/>
            <pc:sldMk cId="1333340286" sldId="257"/>
            <ac:spMk id="3" creationId="{92997897-7173-3DA3-8700-16B28FA576A4}"/>
          </ac:spMkLst>
        </pc:spChg>
      </pc:sldChg>
      <pc:sldChg chg="modSp new mod modAnim">
        <pc:chgData name="Octavio Santalucia" userId="bacb8c15-ec69-407c-a779-cefb28a37651" providerId="ADAL" clId="{350B963B-DA14-4816-9FD7-A7F71DDF9ADC}" dt="2024-04-08T18:08:31.154" v="2437"/>
        <pc:sldMkLst>
          <pc:docMk/>
          <pc:sldMk cId="210678688" sldId="258"/>
        </pc:sldMkLst>
        <pc:spChg chg="mod">
          <ac:chgData name="Octavio Santalucia" userId="bacb8c15-ec69-407c-a779-cefb28a37651" providerId="ADAL" clId="{350B963B-DA14-4816-9FD7-A7F71DDF9ADC}" dt="2024-04-08T00:39:34.527" v="678" actId="20577"/>
          <ac:spMkLst>
            <pc:docMk/>
            <pc:sldMk cId="210678688" sldId="258"/>
            <ac:spMk id="2" creationId="{E490FC4E-B1C8-4CB9-4819-E6DCBF4578E7}"/>
          </ac:spMkLst>
        </pc:spChg>
        <pc:spChg chg="mod">
          <ac:chgData name="Octavio Santalucia" userId="bacb8c15-ec69-407c-a779-cefb28a37651" providerId="ADAL" clId="{350B963B-DA14-4816-9FD7-A7F71DDF9ADC}" dt="2024-04-08T17:40:59.716" v="2058"/>
          <ac:spMkLst>
            <pc:docMk/>
            <pc:sldMk cId="210678688" sldId="258"/>
            <ac:spMk id="3" creationId="{054739C9-570B-4B69-6791-8C8128217268}"/>
          </ac:spMkLst>
        </pc:spChg>
      </pc:sldChg>
      <pc:sldChg chg="addSp delSp modSp new mod">
        <pc:chgData name="Octavio Santalucia" userId="bacb8c15-ec69-407c-a779-cefb28a37651" providerId="ADAL" clId="{350B963B-DA14-4816-9FD7-A7F71DDF9ADC}" dt="2024-04-08T18:27:04.900" v="2500" actId="1076"/>
        <pc:sldMkLst>
          <pc:docMk/>
          <pc:sldMk cId="3125708193" sldId="259"/>
        </pc:sldMkLst>
        <pc:spChg chg="mod">
          <ac:chgData name="Octavio Santalucia" userId="bacb8c15-ec69-407c-a779-cefb28a37651" providerId="ADAL" clId="{350B963B-DA14-4816-9FD7-A7F71DDF9ADC}" dt="2024-04-07T23:44:32.737" v="609" actId="20577"/>
          <ac:spMkLst>
            <pc:docMk/>
            <pc:sldMk cId="3125708193" sldId="259"/>
            <ac:spMk id="2" creationId="{80DE0027-C30F-48C4-4757-3F1F4A219D5A}"/>
          </ac:spMkLst>
        </pc:spChg>
        <pc:spChg chg="mod">
          <ac:chgData name="Octavio Santalucia" userId="bacb8c15-ec69-407c-a779-cefb28a37651" providerId="ADAL" clId="{350B963B-DA14-4816-9FD7-A7F71DDF9ADC}" dt="2024-04-08T17:41:10.432" v="2061" actId="20577"/>
          <ac:spMkLst>
            <pc:docMk/>
            <pc:sldMk cId="3125708193" sldId="259"/>
            <ac:spMk id="3" creationId="{D0E74B88-554D-F526-4E34-457C19A94687}"/>
          </ac:spMkLst>
        </pc:spChg>
        <pc:grpChg chg="mod">
          <ac:chgData name="Octavio Santalucia" userId="bacb8c15-ec69-407c-a779-cefb28a37651" providerId="ADAL" clId="{350B963B-DA14-4816-9FD7-A7F71DDF9ADC}" dt="2024-04-08T17:58:05.551" v="2182"/>
          <ac:grpSpMkLst>
            <pc:docMk/>
            <pc:sldMk cId="3125708193" sldId="259"/>
            <ac:grpSpMk id="15" creationId="{61FB184A-B201-FA38-D910-EA3D2FA14094}"/>
          </ac:grpSpMkLst>
        </pc:grpChg>
        <pc:picChg chg="add del">
          <ac:chgData name="Octavio Santalucia" userId="bacb8c15-ec69-407c-a779-cefb28a37651" providerId="ADAL" clId="{350B963B-DA14-4816-9FD7-A7F71DDF9ADC}" dt="2024-04-08T15:53:53.171" v="2005" actId="22"/>
          <ac:picMkLst>
            <pc:docMk/>
            <pc:sldMk cId="3125708193" sldId="259"/>
            <ac:picMk id="5" creationId="{206F0D6C-37DD-C834-17FE-38C86732CA7F}"/>
          </ac:picMkLst>
        </pc:picChg>
        <pc:picChg chg="add mod modCrop">
          <ac:chgData name="Octavio Santalucia" userId="bacb8c15-ec69-407c-a779-cefb28a37651" providerId="ADAL" clId="{350B963B-DA14-4816-9FD7-A7F71DDF9ADC}" dt="2024-04-08T18:27:04.900" v="2500" actId="1076"/>
          <ac:picMkLst>
            <pc:docMk/>
            <pc:sldMk cId="3125708193" sldId="259"/>
            <ac:picMk id="7" creationId="{CCBE4D1A-2608-09D2-97CB-6ACDECD74714}"/>
          </ac:picMkLst>
        </pc:picChg>
        <pc:picChg chg="add del mod">
          <ac:chgData name="Octavio Santalucia" userId="bacb8c15-ec69-407c-a779-cefb28a37651" providerId="ADAL" clId="{350B963B-DA14-4816-9FD7-A7F71DDF9ADC}" dt="2024-04-08T17:57:29.728" v="2173" actId="478"/>
          <ac:picMkLst>
            <pc:docMk/>
            <pc:sldMk cId="3125708193" sldId="259"/>
            <ac:picMk id="9" creationId="{CAF4E2F4-1576-63A7-6EBC-5940B2E81E26}"/>
          </ac:picMkLst>
        </pc:picChg>
        <pc:picChg chg="add mod">
          <ac:chgData name="Octavio Santalucia" userId="bacb8c15-ec69-407c-a779-cefb28a37651" providerId="ADAL" clId="{350B963B-DA14-4816-9FD7-A7F71DDF9ADC}" dt="2024-04-08T17:57:39.097" v="2177" actId="1076"/>
          <ac:picMkLst>
            <pc:docMk/>
            <pc:sldMk cId="3125708193" sldId="259"/>
            <ac:picMk id="11" creationId="{89C101B1-293B-74AC-2A03-4A7B996ADD61}"/>
          </ac:picMkLst>
        </pc:picChg>
        <pc:inkChg chg="add del">
          <ac:chgData name="Octavio Santalucia" userId="bacb8c15-ec69-407c-a779-cefb28a37651" providerId="ADAL" clId="{350B963B-DA14-4816-9FD7-A7F71DDF9ADC}" dt="2024-04-08T17:57:55.875" v="2179" actId="9405"/>
          <ac:inkMkLst>
            <pc:docMk/>
            <pc:sldMk cId="3125708193" sldId="259"/>
            <ac:inkMk id="12" creationId="{3F7F0572-0BF3-D0B9-CB81-3A4C2FF0CFFD}"/>
          </ac:inkMkLst>
        </pc:inkChg>
        <pc:inkChg chg="add mod">
          <ac:chgData name="Octavio Santalucia" userId="bacb8c15-ec69-407c-a779-cefb28a37651" providerId="ADAL" clId="{350B963B-DA14-4816-9FD7-A7F71DDF9ADC}" dt="2024-04-08T17:58:05.551" v="2182"/>
          <ac:inkMkLst>
            <pc:docMk/>
            <pc:sldMk cId="3125708193" sldId="259"/>
            <ac:inkMk id="13" creationId="{E849F8A3-6F93-28A9-EB7F-1A522973E0A1}"/>
          </ac:inkMkLst>
        </pc:inkChg>
        <pc:inkChg chg="add mod">
          <ac:chgData name="Octavio Santalucia" userId="bacb8c15-ec69-407c-a779-cefb28a37651" providerId="ADAL" clId="{350B963B-DA14-4816-9FD7-A7F71DDF9ADC}" dt="2024-04-08T17:58:05.551" v="2182"/>
          <ac:inkMkLst>
            <pc:docMk/>
            <pc:sldMk cId="3125708193" sldId="259"/>
            <ac:inkMk id="14" creationId="{581CDE9C-7576-DF14-F203-4645F041FCE0}"/>
          </ac:inkMkLst>
        </pc:inkChg>
      </pc:sldChg>
      <pc:sldChg chg="addSp delSp modSp new mod">
        <pc:chgData name="Octavio Santalucia" userId="bacb8c15-ec69-407c-a779-cefb28a37651" providerId="ADAL" clId="{350B963B-DA14-4816-9FD7-A7F71DDF9ADC}" dt="2024-04-08T18:01:14.618" v="2268" actId="1076"/>
        <pc:sldMkLst>
          <pc:docMk/>
          <pc:sldMk cId="2700314445" sldId="260"/>
        </pc:sldMkLst>
        <pc:spChg chg="mod">
          <ac:chgData name="Octavio Santalucia" userId="bacb8c15-ec69-407c-a779-cefb28a37651" providerId="ADAL" clId="{350B963B-DA14-4816-9FD7-A7F71DDF9ADC}" dt="2024-04-08T00:49:32.539" v="702" actId="20577"/>
          <ac:spMkLst>
            <pc:docMk/>
            <pc:sldMk cId="2700314445" sldId="260"/>
            <ac:spMk id="2" creationId="{6648D3B1-25C5-0E32-46CA-B117E0EEAA91}"/>
          </ac:spMkLst>
        </pc:spChg>
        <pc:spChg chg="mod">
          <ac:chgData name="Octavio Santalucia" userId="bacb8c15-ec69-407c-a779-cefb28a37651" providerId="ADAL" clId="{350B963B-DA14-4816-9FD7-A7F71DDF9ADC}" dt="2024-04-08T18:01:02.338" v="2266" actId="12"/>
          <ac:spMkLst>
            <pc:docMk/>
            <pc:sldMk cId="2700314445" sldId="260"/>
            <ac:spMk id="3" creationId="{39BEB113-B7DF-F5F7-FE25-EC3BCFDAD1E2}"/>
          </ac:spMkLst>
        </pc:spChg>
        <pc:picChg chg="add del mod">
          <ac:chgData name="Octavio Santalucia" userId="bacb8c15-ec69-407c-a779-cefb28a37651" providerId="ADAL" clId="{350B963B-DA14-4816-9FD7-A7F71DDF9ADC}" dt="2024-04-08T17:59:13.820" v="2186" actId="478"/>
          <ac:picMkLst>
            <pc:docMk/>
            <pc:sldMk cId="2700314445" sldId="260"/>
            <ac:picMk id="5" creationId="{20DEEF4D-80A2-9FE4-84E1-F0CFFA02F283}"/>
          </ac:picMkLst>
        </pc:picChg>
        <pc:picChg chg="add mod modCrop">
          <ac:chgData name="Octavio Santalucia" userId="bacb8c15-ec69-407c-a779-cefb28a37651" providerId="ADAL" clId="{350B963B-DA14-4816-9FD7-A7F71DDF9ADC}" dt="2024-04-08T18:01:09.380" v="2267" actId="1076"/>
          <ac:picMkLst>
            <pc:docMk/>
            <pc:sldMk cId="2700314445" sldId="260"/>
            <ac:picMk id="13" creationId="{02818C16-B250-1FAA-882B-2EF8CD8E60EE}"/>
          </ac:picMkLst>
        </pc:picChg>
        <pc:inkChg chg="add del">
          <ac:chgData name="Octavio Santalucia" userId="bacb8c15-ec69-407c-a779-cefb28a37651" providerId="ADAL" clId="{350B963B-DA14-4816-9FD7-A7F71DDF9ADC}" dt="2024-04-08T17:56:35.680" v="2166" actId="9405"/>
          <ac:inkMkLst>
            <pc:docMk/>
            <pc:sldMk cId="2700314445" sldId="260"/>
            <ac:inkMk id="6" creationId="{164F1ED3-0569-7058-3FB5-4A5AC0F7C389}"/>
          </ac:inkMkLst>
        </pc:inkChg>
        <pc:inkChg chg="add del">
          <ac:chgData name="Octavio Santalucia" userId="bacb8c15-ec69-407c-a779-cefb28a37651" providerId="ADAL" clId="{350B963B-DA14-4816-9FD7-A7F71DDF9ADC}" dt="2024-04-08T17:58:22.629" v="2183"/>
          <ac:inkMkLst>
            <pc:docMk/>
            <pc:sldMk cId="2700314445" sldId="260"/>
            <ac:inkMk id="7" creationId="{8D8DB50C-4FD4-F018-FCA5-810427109FB6}"/>
          </ac:inkMkLst>
        </pc:inkChg>
        <pc:inkChg chg="add del">
          <ac:chgData name="Octavio Santalucia" userId="bacb8c15-ec69-407c-a779-cefb28a37651" providerId="ADAL" clId="{350B963B-DA14-4816-9FD7-A7F71DDF9ADC}" dt="2024-04-08T17:58:23.745" v="2184"/>
          <ac:inkMkLst>
            <pc:docMk/>
            <pc:sldMk cId="2700314445" sldId="260"/>
            <ac:inkMk id="8" creationId="{C265D61E-6523-8BC6-9002-9DAA79F5DC9B}"/>
          </ac:inkMkLst>
        </pc:inkChg>
        <pc:inkChg chg="add del">
          <ac:chgData name="Octavio Santalucia" userId="bacb8c15-ec69-407c-a779-cefb28a37651" providerId="ADAL" clId="{350B963B-DA14-4816-9FD7-A7F71DDF9ADC}" dt="2024-04-08T17:56:59.869" v="2172" actId="9405"/>
          <ac:inkMkLst>
            <pc:docMk/>
            <pc:sldMk cId="2700314445" sldId="260"/>
            <ac:inkMk id="9" creationId="{478245F9-862B-0093-5376-919F37945CCC}"/>
          </ac:inkMkLst>
        </pc:inkChg>
        <pc:inkChg chg="add del">
          <ac:chgData name="Octavio Santalucia" userId="bacb8c15-ec69-407c-a779-cefb28a37651" providerId="ADAL" clId="{350B963B-DA14-4816-9FD7-A7F71DDF9ADC}" dt="2024-04-08T17:56:59.524" v="2171" actId="9405"/>
          <ac:inkMkLst>
            <pc:docMk/>
            <pc:sldMk cId="2700314445" sldId="260"/>
            <ac:inkMk id="10" creationId="{D60160F7-D42F-F8DD-83A0-91FD03871926}"/>
          </ac:inkMkLst>
        </pc:inkChg>
        <pc:inkChg chg="add del">
          <ac:chgData name="Octavio Santalucia" userId="bacb8c15-ec69-407c-a779-cefb28a37651" providerId="ADAL" clId="{350B963B-DA14-4816-9FD7-A7F71DDF9ADC}" dt="2024-04-08T17:59:15.247" v="2187" actId="478"/>
          <ac:inkMkLst>
            <pc:docMk/>
            <pc:sldMk cId="2700314445" sldId="260"/>
            <ac:inkMk id="11" creationId="{B5C00FC5-E556-851A-216A-0D5CB778CEB0}"/>
          </ac:inkMkLst>
        </pc:inkChg>
        <pc:inkChg chg="add mod">
          <ac:chgData name="Octavio Santalucia" userId="bacb8c15-ec69-407c-a779-cefb28a37651" providerId="ADAL" clId="{350B963B-DA14-4816-9FD7-A7F71DDF9ADC}" dt="2024-04-08T18:01:14.618" v="2268" actId="1076"/>
          <ac:inkMkLst>
            <pc:docMk/>
            <pc:sldMk cId="2700314445" sldId="260"/>
            <ac:inkMk id="14" creationId="{D1CBE653-E68F-D921-EAAB-C45FB0126C92}"/>
          </ac:inkMkLst>
        </pc:inkChg>
        <pc:inkChg chg="add">
          <ac:chgData name="Octavio Santalucia" userId="bacb8c15-ec69-407c-a779-cefb28a37651" providerId="ADAL" clId="{350B963B-DA14-4816-9FD7-A7F71DDF9ADC}" dt="2024-04-08T18:00:22.147" v="2195" actId="9405"/>
          <ac:inkMkLst>
            <pc:docMk/>
            <pc:sldMk cId="2700314445" sldId="260"/>
            <ac:inkMk id="15" creationId="{D6417A0E-113D-34BE-4BF9-7106D2F341F8}"/>
          </ac:inkMkLst>
        </pc:inkChg>
        <pc:inkChg chg="add">
          <ac:chgData name="Octavio Santalucia" userId="bacb8c15-ec69-407c-a779-cefb28a37651" providerId="ADAL" clId="{350B963B-DA14-4816-9FD7-A7F71DDF9ADC}" dt="2024-04-08T18:00:22.771" v="2196" actId="9405"/>
          <ac:inkMkLst>
            <pc:docMk/>
            <pc:sldMk cId="2700314445" sldId="260"/>
            <ac:inkMk id="16" creationId="{16B90008-41F7-066B-560F-BFD63C027BA7}"/>
          </ac:inkMkLst>
        </pc:inkChg>
      </pc:sldChg>
      <pc:sldChg chg="modSp new del mod">
        <pc:chgData name="Octavio Santalucia" userId="bacb8c15-ec69-407c-a779-cefb28a37651" providerId="ADAL" clId="{350B963B-DA14-4816-9FD7-A7F71DDF9ADC}" dt="2024-04-08T17:53:09.932" v="2150" actId="2696"/>
        <pc:sldMkLst>
          <pc:docMk/>
          <pc:sldMk cId="1877949655" sldId="261"/>
        </pc:sldMkLst>
        <pc:spChg chg="mod">
          <ac:chgData name="Octavio Santalucia" userId="bacb8c15-ec69-407c-a779-cefb28a37651" providerId="ADAL" clId="{350B963B-DA14-4816-9FD7-A7F71DDF9ADC}" dt="2024-04-08T17:40:42.704" v="2056" actId="20577"/>
          <ac:spMkLst>
            <pc:docMk/>
            <pc:sldMk cId="1877949655" sldId="261"/>
            <ac:spMk id="2" creationId="{741CCAF6-6A09-665A-E703-5C5B6F36042A}"/>
          </ac:spMkLst>
        </pc:spChg>
      </pc:sldChg>
      <pc:sldChg chg="addSp modSp new mod">
        <pc:chgData name="Octavio Santalucia" userId="bacb8c15-ec69-407c-a779-cefb28a37651" providerId="ADAL" clId="{350B963B-DA14-4816-9FD7-A7F71DDF9ADC}" dt="2024-04-08T18:07:13.979" v="2436" actId="9405"/>
        <pc:sldMkLst>
          <pc:docMk/>
          <pc:sldMk cId="3112190284" sldId="261"/>
        </pc:sldMkLst>
        <pc:spChg chg="mod">
          <ac:chgData name="Octavio Santalucia" userId="bacb8c15-ec69-407c-a779-cefb28a37651" providerId="ADAL" clId="{350B963B-DA14-4816-9FD7-A7F71DDF9ADC}" dt="2024-04-08T18:02:26.396" v="2288" actId="20577"/>
          <ac:spMkLst>
            <pc:docMk/>
            <pc:sldMk cId="3112190284" sldId="261"/>
            <ac:spMk id="2" creationId="{6C5FE5EC-EEFF-7170-2011-EB7667FEC985}"/>
          </ac:spMkLst>
        </pc:spChg>
        <pc:spChg chg="mod">
          <ac:chgData name="Octavio Santalucia" userId="bacb8c15-ec69-407c-a779-cefb28a37651" providerId="ADAL" clId="{350B963B-DA14-4816-9FD7-A7F71DDF9ADC}" dt="2024-04-08T18:06:52.395" v="2434" actId="14100"/>
          <ac:spMkLst>
            <pc:docMk/>
            <pc:sldMk cId="3112190284" sldId="261"/>
            <ac:spMk id="3" creationId="{4BD66071-B0F9-AB49-E407-F88816CB61C1}"/>
          </ac:spMkLst>
        </pc:spChg>
        <pc:picChg chg="add mod">
          <ac:chgData name="Octavio Santalucia" userId="bacb8c15-ec69-407c-a779-cefb28a37651" providerId="ADAL" clId="{350B963B-DA14-4816-9FD7-A7F71DDF9ADC}" dt="2024-04-08T18:06:55.426" v="2435" actId="1076"/>
          <ac:picMkLst>
            <pc:docMk/>
            <pc:sldMk cId="3112190284" sldId="261"/>
            <ac:picMk id="5" creationId="{1AD25ADD-CD43-01B8-D521-79D229566565}"/>
          </ac:picMkLst>
        </pc:picChg>
        <pc:inkChg chg="add">
          <ac:chgData name="Octavio Santalucia" userId="bacb8c15-ec69-407c-a779-cefb28a37651" providerId="ADAL" clId="{350B963B-DA14-4816-9FD7-A7F71DDF9ADC}" dt="2024-04-08T18:07:13.979" v="2436" actId="9405"/>
          <ac:inkMkLst>
            <pc:docMk/>
            <pc:sldMk cId="3112190284" sldId="261"/>
            <ac:inkMk id="6" creationId="{A90217DD-E4E8-53BF-F4A8-591BEF0BC826}"/>
          </ac:inkMkLst>
        </pc:inkChg>
      </pc:sldChg>
      <pc:sldChg chg="addSp modSp new mod ord">
        <pc:chgData name="Octavio Santalucia" userId="bacb8c15-ec69-407c-a779-cefb28a37651" providerId="ADAL" clId="{350B963B-DA14-4816-9FD7-A7F71DDF9ADC}" dt="2024-04-08T18:04:39.163" v="2364" actId="20577"/>
        <pc:sldMkLst>
          <pc:docMk/>
          <pc:sldMk cId="2508678083" sldId="262"/>
        </pc:sldMkLst>
        <pc:spChg chg="mod">
          <ac:chgData name="Octavio Santalucia" userId="bacb8c15-ec69-407c-a779-cefb28a37651" providerId="ADAL" clId="{350B963B-DA14-4816-9FD7-A7F71DDF9ADC}" dt="2024-04-08T18:03:06.563" v="2300" actId="20577"/>
          <ac:spMkLst>
            <pc:docMk/>
            <pc:sldMk cId="2508678083" sldId="262"/>
            <ac:spMk id="2" creationId="{0B393D3F-7EEA-7669-3556-F73368CD86C7}"/>
          </ac:spMkLst>
        </pc:spChg>
        <pc:spChg chg="mod">
          <ac:chgData name="Octavio Santalucia" userId="bacb8c15-ec69-407c-a779-cefb28a37651" providerId="ADAL" clId="{350B963B-DA14-4816-9FD7-A7F71DDF9ADC}" dt="2024-04-08T18:04:39.163" v="2364" actId="20577"/>
          <ac:spMkLst>
            <pc:docMk/>
            <pc:sldMk cId="2508678083" sldId="262"/>
            <ac:spMk id="3" creationId="{2DBBB713-EB7B-48DA-375D-93ED6B0FC19B}"/>
          </ac:spMkLst>
        </pc:spChg>
        <pc:picChg chg="add mod">
          <ac:chgData name="Octavio Santalucia" userId="bacb8c15-ec69-407c-a779-cefb28a37651" providerId="ADAL" clId="{350B963B-DA14-4816-9FD7-A7F71DDF9ADC}" dt="2024-04-08T18:03:30.401" v="2302" actId="1076"/>
          <ac:picMkLst>
            <pc:docMk/>
            <pc:sldMk cId="2508678083" sldId="262"/>
            <ac:picMk id="4" creationId="{F9A0B177-1378-D31F-B880-88996C3EBCC8}"/>
          </ac:picMkLst>
        </pc:picChg>
        <pc:inkChg chg="add">
          <ac:chgData name="Octavio Santalucia" userId="bacb8c15-ec69-407c-a779-cefb28a37651" providerId="ADAL" clId="{350B963B-DA14-4816-9FD7-A7F71DDF9ADC}" dt="2024-04-08T18:03:47.710" v="2303" actId="9405"/>
          <ac:inkMkLst>
            <pc:docMk/>
            <pc:sldMk cId="2508678083" sldId="262"/>
            <ac:inkMk id="5" creationId="{F3CE593A-E641-971E-DC06-80174108C706}"/>
          </ac:inkMkLst>
        </pc:inkChg>
        <pc:inkChg chg="add">
          <ac:chgData name="Octavio Santalucia" userId="bacb8c15-ec69-407c-a779-cefb28a37651" providerId="ADAL" clId="{350B963B-DA14-4816-9FD7-A7F71DDF9ADC}" dt="2024-04-08T18:03:48.886" v="2304" actId="9405"/>
          <ac:inkMkLst>
            <pc:docMk/>
            <pc:sldMk cId="2508678083" sldId="262"/>
            <ac:inkMk id="6" creationId="{5E4374EC-87E2-1D94-39E5-9A059BE22D11}"/>
          </ac:inkMkLst>
        </pc:inkChg>
      </pc:sldChg>
      <pc:sldChg chg="modSp new mod modAnim">
        <pc:chgData name="Octavio Santalucia" userId="bacb8c15-ec69-407c-a779-cefb28a37651" providerId="ADAL" clId="{350B963B-DA14-4816-9FD7-A7F71DDF9ADC}" dt="2024-04-08T19:38:00.158" v="2517"/>
        <pc:sldMkLst>
          <pc:docMk/>
          <pc:sldMk cId="1478641112" sldId="263"/>
        </pc:sldMkLst>
        <pc:spChg chg="mod">
          <ac:chgData name="Octavio Santalucia" userId="bacb8c15-ec69-407c-a779-cefb28a37651" providerId="ADAL" clId="{350B963B-DA14-4816-9FD7-A7F71DDF9ADC}" dt="2024-04-08T18:14:27.150" v="2444" actId="20577"/>
          <ac:spMkLst>
            <pc:docMk/>
            <pc:sldMk cId="1478641112" sldId="263"/>
            <ac:spMk id="2" creationId="{43302C52-FE2D-BF18-A9FD-DBFF1CB8C403}"/>
          </ac:spMkLst>
        </pc:spChg>
        <pc:spChg chg="mod">
          <ac:chgData name="Octavio Santalucia" userId="bacb8c15-ec69-407c-a779-cefb28a37651" providerId="ADAL" clId="{350B963B-DA14-4816-9FD7-A7F71DDF9ADC}" dt="2024-04-08T19:37:51.881" v="2516" actId="20577"/>
          <ac:spMkLst>
            <pc:docMk/>
            <pc:sldMk cId="1478641112" sldId="263"/>
            <ac:spMk id="3" creationId="{CF0734A8-09CD-9BB8-1E90-7F3EF703250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8T17:58:02.462"/>
    </inkml:context>
    <inkml:brush xml:id="br0">
      <inkml:brushProperty name="width" value="0.035" units="cm"/>
      <inkml:brushProperty name="height" value="0.035" units="cm"/>
      <inkml:brushProperty name="color" value="#E71224"/>
    </inkml:brush>
  </inkml:definitions>
  <inkml:trace contextRef="#ctx0" brushRef="#br0">8468 57 24575,'-106'2'0,"-116"-4"0,156-11 0,49 9 0,0 0 0,-21-1 0,-125-12 0,96 9 0,0 3 0,-117 6 0,65 1 0,-2558-2 0,2654 1 0,0 2 0,-42 9 0,13-1 0,-5 0 0,34-5 0,1-2 0,-39 2 0,37-4 0,1 1 0,-26 6 0,25-4 0,0-1 0,-24 1 0,-109-7 0,-68 4 0,159 11 0,49-9 0,-1 0 0,-19 1 0,-194-6 0,-29 3 0,241 1 0,0 0 0,0 2 0,-30 11 0,31-10 0,0 0 0,0-1 0,0-1 0,-23 2 0,-52-4 0,64-3 0,-1 1 0,1 2 0,-36 6 0,28-2 0,-1-2 0,-47 0 0,1 0 0,17 9 0,-4-1 0,-132-13 0,-30 3 0,212 2 0,-36 9 0,23-5 0,-5 2 0,17-4 0,0-1 0,0-1 0,-34 1 0,5-3 0,-199-6 0,184-8 0,49 8 0,-1 0 0,-18-1 0,-1 3 0,1-2 0,-38-8 0,-62-16 0,95 22 0,-1 1 0,0 2 0,-85 5 0,34 1 0,78-3 0,1 0 0,0 2 0,-1 0 0,1 0 0,0 1 0,0 1 0,0 0 0,1 1 0,-16 8 0,3-3 0,21-8 0,-1 0 0,1 0 0,0 1 0,0-1 0,0 1 0,0 0 0,-6 6 0,-43 36 0,35-30 0,0 1 0,1 0 0,1 2 0,1 0 0,-21 29 0,28-33 0,1 1 0,1 0 0,0 0 0,1 1 0,0-1 0,-5 30 0,-43 149 0,45-155 0,3-15 0,1-1 0,1 1 0,0 29 0,1-22 0,-8 48 0,5-47 0,-2 45 0,7-42 0,4 202 0,10-171 0,-9-49 0,0 0 0,1 21 0,-5 91 0,1 14 0,1-133 0,0-1 0,1 1 0,0-1 0,0 0 0,1 0 0,0 0 0,0-1 0,11 16 0,-9-16 0,-1 1 0,0 0 0,0 0 0,-1 0 0,0 0 0,-1 0 0,0 1 0,3 14 0,-5 29 0,-1-44 0,-1 1 0,1-1 0,1 0 0,0 0 0,0 0 0,1 0 0,0 0 0,0 0 0,1 0 0,7 15 0,0-6 0,-1 1 0,0 0 0,-2 0 0,0 0 0,-1 1 0,-2 0 0,1 0 0,1 37 0,-5-51 0,1 1 0,0-1 0,0 0 0,0 1 0,1-1 0,-1 0 0,2 0 0,-1-1 0,1 1 0,-1-1 0,1 0 0,1 0 0,-1 0 0,10 8 0,-3-4 0,0-1 0,0 0 0,1 0 0,0-1 0,26 10 0,-26-12 0,17 6 0,52 14 0,-39-16 0,-19-3 0,0-1 0,0-1 0,29 1 0,-25-3 0,1 1 0,29 8 0,-4-1 0,1 2 0,-35-8 0,-1 0 0,27 2 0,-17-3 0,43 10 0,-6 0 0,98 14 0,-26-1 0,-42 0 0,-73-19 0,-1 0 0,1-2 0,0 0 0,41 2 0,-39-5 0,48 9 0,-47-6 0,46 3 0,213-7 0,-131-2 0,-137 2 0,0 1 0,0 1 0,0 0 0,-1 1 0,0 1 0,0 1 0,22 10 0,-20-8 0,1 0 0,-1-2 0,1 0 0,0-1 0,23 3 0,217-5 0,-135-5 0,-102 2 0,3 1 0,0 0 0,0-2 0,-1-1 0,1-1 0,-1-1 0,0-1 0,35-12 0,-38 11 0,1 0 0,0 1 0,0 1 0,0 1 0,1 1 0,-1 1 0,1 1 0,23 2 0,70-2 0,-99-3 0,0 0 0,1-1 0,-2-1 0,18-7 0,-17 6 0,0 0 0,1 2 0,28-6 0,35-4 0,-54 9 0,-1 0 0,35-1 0,-30 5 0,1-1 0,56-11 0,-44 7 0,1 1 0,0 2 0,79 5 0,-32 0 0,-71-3 0,0-1 0,0-1 0,0 0 0,0-2 0,0 0 0,26-12 0,-17 7 0,0 0 0,0 2 0,1 2 0,0 0 0,1 2 0,33 0 0,1276 5 0,-1323 1 0,1 0 0,-1 1 0,1 0 0,-1 1 0,23 10 0,-21-7 0,0-2 0,-1 0 0,2-1 0,22 3 0,320-6 0,-178-3 0,-166 2 0,40 1 0,0-3 0,82-13 0,-91 8 0,0 2 0,0 2 0,1 2 0,53 7 0,4 10 0,-51-6 0,5 3 0,-40-8 0,1-1 0,38 3 0,-28-6 0,55-1 0,-80 0 0,1-1 0,-1 0 0,1-1 0,-1 0 0,0 0 0,0 0 0,0-1 0,0 0 0,7-5 0,20-10 0,-29 16 0,0 0 0,0 0 0,0-1 0,-1 1 0,1-1 0,-1-1 0,0 1 0,0 0 0,0-1 0,0 0 0,0 0 0,-1 0 0,3-5 0,-2 3 0,0 1 0,1-1 0,0 1 0,-1 0 0,2 0 0,-1 1 0,10-7 0,22-21 0,-3 0 0,-27 26 0,0-1 0,0 0 0,-1 0 0,1 0 0,-1-1 0,-1 1 0,0-1 0,6-11 0,35-71 0,-10 26 0,-21 25 0,-12 29 0,0 1 0,1 0 0,0 0 0,7-10 0,-6 11 0,0 0 0,-1-1 0,0 0 0,-1 1 0,0-2 0,0 1 0,-1 0 0,0-1 0,1-13 0,-1-11 0,-4-46 0,0 29 0,0 23 0,-1 0 0,-7-28 0,5 27 0,-4-49 0,8-224 0,3 139 0,-4 143 0,0-1 0,-8-36 0,5 35 0,1-1 0,-1-24 0,4-293 0,3 160 0,-1 159 0,1 1 0,8-37 0,-5 35 0,-1-1 0,1-24 0,-5-144-1365,0 167-5461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8T17:58:04.603"/>
    </inkml:context>
    <inkml:brush xml:id="br0">
      <inkml:brushProperty name="width" value="0.035" units="cm"/>
      <inkml:brushProperty name="height" value="0.035" units="cm"/>
      <inkml:brushProperty name="color" value="#E71224"/>
    </inkml:brush>
  </inkml:definitions>
  <inkml:trace contextRef="#ctx0" brushRef="#br0">1 162 24575,'0'8'0,"2"0"0,-1 0 0,1 0 0,0-1 0,1 1 0,-1 0 0,7 10 0,-8-18 0,-1 0 0,1-1 0,-1 1 0,0 0 0,1-1 0,-1 1 0,0 0 0,1-1 0,-1 1 0,0-1 0,0 1 0,1-1 0,-1 1 0,0-1 0,0 1 0,0 0 0,1-1 0,-1 1 0,0-1 0,0 1 0,0-1 0,0 0 0,0 1 0,0-1 0,0 1 0,0-1 0,0 1 0,0-1 0,0 1 0,-1-1 0,4-25 0,-3 18 0,0 1 0,1 0 0,0-1 0,0 1 0,1 0 0,0 0 0,0 0 0,4-8 0,3-1 0,0 0 0,14-16 0,-22 30 0,2-3-227,0 0-1,0 0 1,-1 0-1,0 0 1,2-7-1,1-7-6598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8T17:59:56.816"/>
    </inkml:context>
    <inkml:brush xml:id="br0">
      <inkml:brushProperty name="width" value="0.035" units="cm"/>
      <inkml:brushProperty name="height" value="0.035" units="cm"/>
      <inkml:brushProperty name="color" value="#E71224"/>
    </inkml:brush>
  </inkml:definitions>
  <inkml:trace contextRef="#ctx0" brushRef="#br0">10574 437 24575,'1'1'0,"1"-1"0,-1 1 0,0-1 0,0 1 0,0-1 0,1 1 0,-1 0 0,0 0 0,0-1 0,0 1 0,0 0 0,0 0 0,0 0 0,-1 0 0,1 0 0,0 1 0,0-1 0,-1 0 0,1 0 0,-1 0 0,1 1 0,-1-1 0,1 0 0,-1 0 0,0 1 0,0-1 0,1 0 0,-1 1 0,0-1 0,0 2 0,-1 43 0,-3-21 0,-1-1 0,-2 1 0,0-2 0,-2 1 0,-20 40 0,15-45 0,0 0 0,-1 0 0,-1-1 0,-1-1 0,-21 17 0,-7 8 0,-16 6 0,56-43 0,1-1 0,-1 0 0,-1 0 0,1-1 0,-1 0 0,1 1 0,-1-2 0,0 1 0,0-1 0,0 0 0,0 0 0,0-1 0,-1 1 0,-9-1 0,-12 1 0,0-1 0,-31-4 0,9 0 0,32 3 0,0 0 0,0-1 0,0-1 0,1-1 0,-1-1 0,1 0 0,0-1 0,-26-11 0,31 11 0,0 1 0,0 0 0,0 1 0,0 0 0,-1 1 0,-19 0 0,-80 3 0,48 2 0,-319-3 0,362 1 0,0 1 0,-35 8 0,34-5 0,-1-1 0,-24 1 0,-512-3 0,270-4 0,-885 2 0,1153 1 0,0 1 0,-35 8 0,34-5 0,-1-1 0,-25 1 0,-255-4 0,141-3 0,142 1 0,-1-1 0,-36-8 0,35 5 0,-1 1 0,-24-1 0,-384 4 0,206 3 0,192 0 0,-1 1 0,-36 9 0,16-2 0,-2 2 0,38-7 0,0-1 0,-28 2 0,19-3 0,-35 8 0,37-6 0,-50 4 0,-573-8 0,312-3 0,-1986 2 0,2302 1 0,0 1 0,-38 9 0,37-6 0,-1-1 0,-27 2 0,-280-7 0,309 0 0,0-1 0,-38-9 0,37 6 0,-1 1 0,-28-1 0,-75 6 0,-50-3 0,102-12 0,34 4 0,27 7 0,0-1 0,1-1 0,0 1 0,0-2 0,-20-12 0,22 12 0,0 0 0,-1 1 0,0 0 0,0 0 0,0 1 0,0 1 0,-1-1 0,-12-1 0,-18 3 0,32 2 0,1 0 0,0 0 0,-1-1 0,1 0 0,0-1 0,0 1 0,0-2 0,0 1 0,0-1 0,-9-5 0,-31-18 0,34 20 0,1-1 0,0 0 0,0-1 0,1 0 0,0-1 0,1 0 0,-18-20 0,22 20 0,1-1 0,1 0 0,0-1 0,0 1 0,1-1 0,0 0 0,1 0 0,0 0 0,1-1 0,-1-13 0,0-18 0,4-61 0,0 48 0,-2 12 0,-1 31 0,2 0 0,-1 0 0,2 0 0,0 0 0,0 1 0,6-26 0,-5 36 0,-1-1 0,1 1 0,-1 0 0,1-1 0,0 1 0,0 0 0,0 0 0,0 0 0,0 0 0,1 1 0,-1-1 0,0 0 0,1 1 0,-1 0 0,1 0 0,0-1 0,-1 2 0,1-1 0,0 0 0,-1 0 0,1 1 0,5-1 0,8 0 0,0 0 0,31 3 0,-26 0 0,528 2 0,-330-5 0,-204 0 0,1-1 0,-1-1 0,0 0 0,0-1 0,0-1 0,0 0 0,23-13 0,-21 10 0,0 1 0,0 1 0,0 0 0,1 1 0,23-3 0,20 3 0,-31 4 0,56-11 0,-39 5 0,0 2 0,0 2 0,83 5 0,-30 1 0,1266-3 0,-1356 0 0,0 2 0,0-1 0,0 1 0,0 0 0,-1 1 0,1 0 0,-1 1 0,1 0 0,-1 0 0,16 11 0,27 13 0,-41-24 0,1-1 0,-1 1 0,1-2 0,-1 0 0,1 0 0,15 0 0,76-5 0,-40 1 0,768 1 0,-432 1 0,-378-1 0,0-1 0,35-8 0,-34 5 0,1 1 0,24-1 0,-23 3 0,0-1 0,23-6 0,-24 4 0,1 1 0,25-1 0,546 4 0,-287 3 0,429-2 0,-729-1 0,0 1 0,1-1 0,-1 0 0,0-1 0,0 0 0,0 0 0,0-1 0,0 0 0,-1 0 0,0-1 0,10-6 0,-8 5 0,1 1 0,-1 0 0,1 1 0,0 0 0,-1 0 0,1 1 0,0 1 0,16-2 0,88 5 0,-53 1 0,24-1 0,130-5 0,-205 1 0,-1 0 0,1 0 0,-1-1 0,0-1 0,0 1 0,0-2 0,0 1 0,14-11 0,-15 9 0,1 1 0,-1 0 0,1 1 0,1-1 0,-1 2 0,1-1 0,-1 1 0,15-2 0,49 0 0,92 7 0,-49 1 0,-91-4 0,-2 0 0,0 1 0,1 1 0,-1 0 0,0 2 0,0 1 0,-1 1 0,36 12 0,-42-11 0,1-1 0,0 0 0,0-1 0,0-1 0,33 3 0,91-7 0,-59-2 0,628 3 0,-692-1 0,-1-1 0,1-1 0,-1-1 0,0 0 0,24-9 0,-23 6 0,1 1 0,0 1 0,0 1 0,23-2 0,-6 4 0,-5 2 0,-1-3 0,48-9 0,-62 9 0,0 0 0,1 1 0,-1 1 0,0 1 0,1 0 0,-1 1 0,1 0 0,-1 2 0,28 7 0,-17-5 0,1-1 0,0-2 0,0 0 0,38-4 0,46 3 0,-102 1 0,-1 0 0,0 0 0,0 1 0,0 0 0,0 1 0,15 8 0,-12-6 0,-1-1 0,1 0 0,14 4 0,-19-7 0,0 0 0,0 1 0,0 0 0,0 0 0,0 1 0,-1 0 0,0 0 0,0 0 0,0 1 0,10 9 0,0 4 0,-1 1 0,14 22 0,-17-23 0,1 0 0,28 29 0,-33-40 0,-1 1 0,0 0 0,-1 0 0,1 0 0,-1 1 0,-1 0 0,5 10 0,-8-15 0,0 1 0,0 0 0,-1-1 0,0 1 0,0 0 0,0 0 0,0 0 0,-1 0 0,0 0 0,0 0 0,0 0 0,0 0 0,-1 0 0,0 0 0,0 0 0,0 0 0,-3 4 0,2-4-15,-1 0 1,0 0-1,-1 0 0,1-1 0,-1 0 0,0 1 0,0-1 1,-9 6-1,-1 2-1217,2 0-5594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8T18:00:22.146"/>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8T18:00:22.77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8T18:03:47.709"/>
    </inkml:context>
    <inkml:brush xml:id="br0">
      <inkml:brushProperty name="width" value="0.035" units="cm"/>
      <inkml:brushProperty name="height" value="0.035" units="cm"/>
      <inkml:brushProperty name="color" value="#E71224"/>
    </inkml:brush>
  </inkml:definitions>
  <inkml:trace contextRef="#ctx0" brushRef="#br0">1479 170 24575,'-14'-1'0,"0"1"0,1-2 0,-1 0 0,0 0 0,0-1 0,1-1 0,-24-10 0,-49-15 0,59 22 0,2-2 0,-1 0 0,-34-19 0,45 21 0,0 1 0,-1 0 0,1 1 0,-1 1 0,0 0 0,-17-1 0,-13-4 0,1 3 0,0 1 0,0 3 0,-72 4 0,23 1 0,45-4 0,26-1 0,-1 2 0,1 1 0,0 1 0,-43 8 0,45-5 0,-1-1 0,0-1 0,-23-1 0,23-1 0,0 1 0,-42 9 0,20-3 0,-12 2 0,53-9 0,0 1 0,0-1 0,0 0 0,0 1 0,0-1 0,0 1 0,1 0 0,-1 0 0,0 0 0,1 1 0,0-1 0,-1 1 0,-3 4 0,1 3 0,0-1 0,1 1 0,0 0 0,0 0 0,1 0 0,0 1 0,1-1 0,-2 22 0,2 6 0,5 47 0,-1-24 0,-4 64 0,5 105 0,-3-228 0,0 1 0,1-1 0,-1 0 0,1 1 0,0-1 0,0 1 0,0-1 0,0 0 0,0 0 0,0 1 0,0-1 0,1 0 0,-1 0 0,1 0 0,0-1 0,-1 1 0,1 0 0,3 2 0,-1-2 0,0 1 0,1-1 0,-1 0 0,1 0 0,-1-1 0,1 1 0,-1-1 0,1 0 0,6 0 0,2 0 0,0 0 0,0-2 0,1 1 0,-1-2 0,0 0 0,17-4 0,6-3 0,0 2 0,0 2 0,44-2 0,113 8 0,-75 1 0,1057-2 0,-1170 0 0,0 0 0,0 0 0,0-1 0,0 1 0,0-1 0,0-1 0,0 1 0,0-1 0,-1 0 0,6-2 0,-8 3 0,-1 0 0,0 0 0,1-1 0,-1 1 0,0 0 0,1 0 0,-1-1 0,0 1 0,0 0 0,0-1 0,-1 1 0,1-1 0,0 1 0,0-1 0,-1 0 0,1 1 0,-1-1 0,1 0 0,-1 1 0,0-1 0,0 0 0,0 0 0,0 1 0,0-1 0,0 0 0,0 0 0,0 1 0,-1-1 0,1 0 0,-1 1 0,1-1 0,-1 0 0,-1-1 0,0-1 0,0 0 0,-1 0 0,1 0 0,-1 1 0,0-1 0,0 1 0,0-1 0,-1 1 0,1 0 0,-1 1 0,1-1 0,-9-4 0,-55-24 0,42 21 0,3 1 0,2-2 0,-26-15 0,37 20 0,1 0 0,0-1 0,1 0 0,0 0 0,0-1 0,0 0 0,-8-14 0,11 16 0,-4-5 0,1-2 0,0 1 0,0-1 0,1 1 0,1-2 0,-4-16 0,6 24 11,1 0 0,0 0 0,-1 0 0,0 0 0,-1 0 0,1 1 0,-1-1 0,0 1 0,-8-8 0,7 9-134,1 0 0,0-1 0,0 0 0,1 0 0,-1 0 0,1-1 0,0 1 1,1-1-1,-1 0 0,1 1 0,-2-10 0,1-6-6703</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8T18:03:48.885"/>
    </inkml:context>
    <inkml:brush xml:id="br0">
      <inkml:brushProperty name="width" value="0.035" units="cm"/>
      <inkml:brushProperty name="height" value="0.035" units="cm"/>
      <inkml:brushProperty name="color" value="#E71224"/>
    </inkml:brush>
  </inkml:definitions>
  <inkml:trace contextRef="#ctx0" brushRef="#br0">1373 0 24575,'-8'1'0,"-1"0"0,1 0 0,0 1 0,0 0 0,0 1 0,0 0 0,0 0 0,-10 6 0,7-3 0,-1-1 0,1-1 0,-13 4 0,-16 2 0,13-3 0,1-1 0,-1-1 0,-40 2 0,-549-7 0,275-1 0,333 1 0,1-1 0,-1 0 0,1 0 0,-12-3 0,17 4 0,-1-1 0,0 0 0,0 0 0,1-1 0,-1 1 0,1 0 0,-1-1 0,1 0 0,-1 1 0,1-1 0,0 0 0,0 0 0,0 0 0,-3-4 0,37 5 0,218 9 0,-204-2 0,80 21 0,-50-8 0,-32-9 0,-23-4 0,1-2 0,0 0 0,30 1 0,625-4 0,-315-3 0,-292 2 0,-84 0-1365,-4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08T18:07:13.978"/>
    </inkml:context>
    <inkml:brush xml:id="br0">
      <inkml:brushProperty name="width" value="0.035" units="cm"/>
      <inkml:brushProperty name="height" value="0.035" units="cm"/>
      <inkml:brushProperty name="color" value="#E71224"/>
    </inkml:brush>
  </inkml:definitions>
  <inkml:trace contextRef="#ctx0" brushRef="#br0">6039 252 24575,'0'-1'0,"-1"0"0,1 0 0,-1-1 0,1 1 0,-1 0 0,0 0 0,1 0 0,-1 0 0,0 0 0,0 0 0,0 0 0,0 0 0,0 0 0,0 1 0,0-1 0,0 0 0,0 0 0,0 1 0,0-1 0,0 1 0,-1-1 0,1 1 0,0-1 0,0 1 0,-1 0 0,1 0 0,-3-1 0,-40-4 0,39 5 0,-99-1 0,71 2 0,0-1 0,0-2 0,-42-7 0,39 3 0,-41-2 0,27 4 0,-28-12 0,44 7 0,-8-1 0,20 5 0,0 0 0,0 1 0,-31-1 0,-642 4 0,324 3 0,16-2 0,337-1 0,0-1 0,1-1 0,0-1 0,-1 0 0,-22-10 0,21 8 0,1 0 0,-1 1 0,0 1 0,-24-2 0,-300 4 0,167 4 0,168-2 0,-1-1 0,1 0 0,0 0 0,0 0 0,0-1 0,0-1 0,0 0 0,0 0 0,1 0 0,-1-1 0,-9-6 0,-1 2 0,-1 0 0,-1 1 0,1 0 0,-27-4 0,8 5 0,0 2 0,0 1 0,0 2 0,-43 4 0,-5 0 0,-486-3 0,547 4 0,21 1 0,14 2 0,-4-5 0,23 9 0,-28-11 0,0 1 0,-1-1 0,1 0 0,-1 0 0,1 1 0,0-1 0,-1 0 0,1 1 0,-1-1 0,1 1 0,-1-1 0,1 1 0,-1-1 0,1 1 0,-1-1 0,1 1 0,-1-1 0,0 1 0,1 0 0,-1-1 0,0 1 0,0 0 0,1-1 0,-1 1 0,0 0 0,0-1 0,0 1 0,0 0 0,0-1 0,0 1 0,0 0 0,0-1 0,0 1 0,0 0 0,-1 0 0,-1 1 0,-1-1 0,1 0 0,-1 0 0,0 0 0,0 0 0,0-1 0,0 1 0,1-1 0,-1 0 0,0 1 0,0-1 0,0 0 0,0-1 0,-4 0 0,-1 1 0,-1688-2 0,1691 2 0,0 0 0,-1 1 0,1 0 0,-1-1 0,1 1 0,0 1 0,0-1 0,-1 1 0,1 0 0,0 0 0,1 1 0,-1 0 0,-5 3 0,5-1 0,-1 0 0,0 0 0,1 1 0,0 0 0,0 0 0,1 1 0,0-1 0,-6 12 0,-56 110 0,60-111 0,1-1 0,0 1 0,2 0 0,0 0 0,1 0 0,0 1 0,1-1 0,1 0 0,1 1 0,1-1 0,0 0 0,1 0 0,1 0 0,1 0 0,11 29 0,-12-38 0,0-1 0,1 1 0,0-1 0,0-1 0,0 1 0,1-1 0,0 1 0,0-2 0,1 1 0,0-1 0,0 0 0,13 7 0,-11-6 0,0 1 0,-1 0 0,0 0 0,10 12 0,24 21 0,-9-18 0,-20-13 0,0-1 0,0 2 0,-1 0 0,0 0 0,0 1 0,-1 1 0,17 23 0,-21-23 0,2 0 0,-1-1 0,1 0 0,1-1 0,0 1 0,1-2 0,15 12 0,-17-15 0,0-1 0,0 0 0,0-1 0,1 0 0,0 0 0,-1-1 0,1 0 0,0-1 0,0 0 0,21 1 0,-21-3 0,-1 1 0,1 1 0,-1-1 0,0 1 0,1 1 0,-1 0 0,0 0 0,0 1 0,13 8 0,-13-8 0,1 1 0,0-1 0,1-1 0,-1 0 0,1-1 0,-1 0 0,22 1 0,81-4 0,-51-2 0,1042 2 0,-569 2 0,-514 1 0,0 0 0,-1 2 0,1 0 0,-1 1 0,0 1 0,26 12 0,-25-9 0,0-1 0,1-2 0,0 0 0,1-1 0,25 2 0,82 6 0,42 1 0,-151-13 0,-1 2 0,37 7 0,-34-5 0,-1-1 0,25 1 0,27-6 0,-50-1 0,0 2 0,0 1 0,-1 0 0,44 10 0,-30-4 0,-1-1 0,0-2 0,1-2 0,63-4 0,-35 1 0,-48 0 0,-1-1 0,0-1 0,0 0 0,0-1 0,24-10 0,-21 7 0,0 1 0,0 1 0,23-3 0,30-5 0,-49 7 0,45-3 0,-42 6 0,39-9 0,-42 7 0,1 1 0,28-1 0,-5 4 0,-25 2 0,0-1 0,-1-1 0,1-1 0,0-1 0,0-1 0,-1-1 0,24-8 0,-20 2 0,-1 2 0,1 1 0,0 1 0,1 0 0,0 3 0,0 0 0,45-1 0,449 7 0,-505-3 0,0 0 0,1-2 0,-1 0 0,0 0 0,0-1 0,0-1 0,-1-1 0,0 0 0,0-1 0,23-14 0,-31 17 0,1 1 0,0 0 0,0 0 0,0 1 0,1 0 0,-1 0 0,1 0 0,9 0 0,64 2 0,-13 0 0,-64-1 0,0 1 0,1-1 0,-1 0 0,0 0 0,1 0 0,-1-1 0,0 0 0,0 0 0,0 0 0,0 0 0,-1 0 0,1-1 0,-1 1 0,1-1 0,-1 0 0,4-5 0,1-2 0,0-2 0,0 1 0,10-23 0,-7 14 0,-8 15 0,0 1 0,0-1 0,1 1 0,0-1 0,7-5 0,-8 7 0,1 0 0,-1 0 0,0 0 0,0-1 0,0 1 0,0-1 0,-1 0 0,1 0 0,2-8 0,0-8 0,-1 0 0,-2-1 0,0 1 0,-1-1 0,0 1 0,-5-34 0,1-8 0,3 5 0,-1-49 0,0 103 5,1 1-1,0-1 1,-1 1 0,1 0-1,-1-1 1,1 1-1,-1 0 1,0 0 0,0-1-1,0 1 1,-1 0 0,1 0-1,0 0 1,-1 0-1,1 0 1,-1 1 0,0-1-1,0 0 1,1 1-1,-1-1 1,0 1 0,0 0-1,0 0 1,-1-1-1,-3 0 1,-1 0-217,-1 0 0,0 0 0,0 1-1,0 0 1,-1 1 0,-9 0 0,-6 0-6614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51EFCB-F31D-7757-1D60-91DED41FF99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419"/>
          </a:p>
        </p:txBody>
      </p:sp>
      <p:sp>
        <p:nvSpPr>
          <p:cNvPr id="3" name="Subtítulo 2">
            <a:extLst>
              <a:ext uri="{FF2B5EF4-FFF2-40B4-BE49-F238E27FC236}">
                <a16:creationId xmlns:a16="http://schemas.microsoft.com/office/drawing/2014/main" id="{D8A378D4-DCD8-3A7B-DEE2-7CBA62AD03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419"/>
          </a:p>
        </p:txBody>
      </p:sp>
      <p:sp>
        <p:nvSpPr>
          <p:cNvPr id="4" name="Marcador de fecha 3">
            <a:extLst>
              <a:ext uri="{FF2B5EF4-FFF2-40B4-BE49-F238E27FC236}">
                <a16:creationId xmlns:a16="http://schemas.microsoft.com/office/drawing/2014/main" id="{90D4C7C6-B244-C1C2-AA5A-B94184D168B9}"/>
              </a:ext>
            </a:extLst>
          </p:cNvPr>
          <p:cNvSpPr>
            <a:spLocks noGrp="1"/>
          </p:cNvSpPr>
          <p:nvPr>
            <p:ph type="dt" sz="half" idx="10"/>
          </p:nvPr>
        </p:nvSpPr>
        <p:spPr/>
        <p:txBody>
          <a:bodyPr/>
          <a:lstStyle/>
          <a:p>
            <a:fld id="{B7681E48-619E-42B7-9598-46BB0CC867B2}" type="datetimeFigureOut">
              <a:rPr lang="es-419" smtClean="0"/>
              <a:t>8/4/2024</a:t>
            </a:fld>
            <a:endParaRPr lang="es-419"/>
          </a:p>
        </p:txBody>
      </p:sp>
      <p:sp>
        <p:nvSpPr>
          <p:cNvPr id="5" name="Marcador de pie de página 4">
            <a:extLst>
              <a:ext uri="{FF2B5EF4-FFF2-40B4-BE49-F238E27FC236}">
                <a16:creationId xmlns:a16="http://schemas.microsoft.com/office/drawing/2014/main" id="{55F73A2C-C3B1-41F5-9F77-7CB866FB27B4}"/>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C0C27ABD-41E2-91F2-0399-BF21DFA76E55}"/>
              </a:ext>
            </a:extLst>
          </p:cNvPr>
          <p:cNvSpPr>
            <a:spLocks noGrp="1"/>
          </p:cNvSpPr>
          <p:nvPr>
            <p:ph type="sldNum" sz="quarter" idx="12"/>
          </p:nvPr>
        </p:nvSpPr>
        <p:spPr/>
        <p:txBody>
          <a:bodyPr/>
          <a:lstStyle/>
          <a:p>
            <a:fld id="{87AD0FFE-3FD0-4174-A3C9-C571FF3CED60}" type="slidenum">
              <a:rPr lang="es-419" smtClean="0"/>
              <a:t>‹Nº›</a:t>
            </a:fld>
            <a:endParaRPr lang="es-419"/>
          </a:p>
        </p:txBody>
      </p:sp>
    </p:spTree>
    <p:extLst>
      <p:ext uri="{BB962C8B-B14F-4D97-AF65-F5344CB8AC3E}">
        <p14:creationId xmlns:p14="http://schemas.microsoft.com/office/powerpoint/2010/main" val="613622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241633-46F9-3FDE-E2D9-C892D12858CB}"/>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7848B838-1244-DACD-6E38-E02D8FDF1CD2}"/>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9685484B-B332-43CC-9E13-0B2B0CC9B29F}"/>
              </a:ext>
            </a:extLst>
          </p:cNvPr>
          <p:cNvSpPr>
            <a:spLocks noGrp="1"/>
          </p:cNvSpPr>
          <p:nvPr>
            <p:ph type="dt" sz="half" idx="10"/>
          </p:nvPr>
        </p:nvSpPr>
        <p:spPr/>
        <p:txBody>
          <a:bodyPr/>
          <a:lstStyle/>
          <a:p>
            <a:fld id="{B7681E48-619E-42B7-9598-46BB0CC867B2}" type="datetimeFigureOut">
              <a:rPr lang="es-419" smtClean="0"/>
              <a:t>8/4/2024</a:t>
            </a:fld>
            <a:endParaRPr lang="es-419"/>
          </a:p>
        </p:txBody>
      </p:sp>
      <p:sp>
        <p:nvSpPr>
          <p:cNvPr id="5" name="Marcador de pie de página 4">
            <a:extLst>
              <a:ext uri="{FF2B5EF4-FFF2-40B4-BE49-F238E27FC236}">
                <a16:creationId xmlns:a16="http://schemas.microsoft.com/office/drawing/2014/main" id="{B6D39D24-E0EA-0C6D-E15E-84D706F3F2EB}"/>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9E379565-951B-7073-ECF5-F922ABAB8324}"/>
              </a:ext>
            </a:extLst>
          </p:cNvPr>
          <p:cNvSpPr>
            <a:spLocks noGrp="1"/>
          </p:cNvSpPr>
          <p:nvPr>
            <p:ph type="sldNum" sz="quarter" idx="12"/>
          </p:nvPr>
        </p:nvSpPr>
        <p:spPr/>
        <p:txBody>
          <a:bodyPr/>
          <a:lstStyle/>
          <a:p>
            <a:fld id="{87AD0FFE-3FD0-4174-A3C9-C571FF3CED60}" type="slidenum">
              <a:rPr lang="es-419" smtClean="0"/>
              <a:t>‹Nº›</a:t>
            </a:fld>
            <a:endParaRPr lang="es-419"/>
          </a:p>
        </p:txBody>
      </p:sp>
    </p:spTree>
    <p:extLst>
      <p:ext uri="{BB962C8B-B14F-4D97-AF65-F5344CB8AC3E}">
        <p14:creationId xmlns:p14="http://schemas.microsoft.com/office/powerpoint/2010/main" val="219518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78E9C7A-B5F0-D81A-D075-A3BD0E8BA41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419"/>
          </a:p>
        </p:txBody>
      </p:sp>
      <p:sp>
        <p:nvSpPr>
          <p:cNvPr id="3" name="Marcador de texto vertical 2">
            <a:extLst>
              <a:ext uri="{FF2B5EF4-FFF2-40B4-BE49-F238E27FC236}">
                <a16:creationId xmlns:a16="http://schemas.microsoft.com/office/drawing/2014/main" id="{0D43A5C4-1040-FBC0-606B-BDA398DA6E1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296197B8-E397-D739-37A3-7E867547E122}"/>
              </a:ext>
            </a:extLst>
          </p:cNvPr>
          <p:cNvSpPr>
            <a:spLocks noGrp="1"/>
          </p:cNvSpPr>
          <p:nvPr>
            <p:ph type="dt" sz="half" idx="10"/>
          </p:nvPr>
        </p:nvSpPr>
        <p:spPr/>
        <p:txBody>
          <a:bodyPr/>
          <a:lstStyle/>
          <a:p>
            <a:fld id="{B7681E48-619E-42B7-9598-46BB0CC867B2}" type="datetimeFigureOut">
              <a:rPr lang="es-419" smtClean="0"/>
              <a:t>8/4/2024</a:t>
            </a:fld>
            <a:endParaRPr lang="es-419"/>
          </a:p>
        </p:txBody>
      </p:sp>
      <p:sp>
        <p:nvSpPr>
          <p:cNvPr id="5" name="Marcador de pie de página 4">
            <a:extLst>
              <a:ext uri="{FF2B5EF4-FFF2-40B4-BE49-F238E27FC236}">
                <a16:creationId xmlns:a16="http://schemas.microsoft.com/office/drawing/2014/main" id="{30760557-FAC6-5F19-785A-2CD533CAA091}"/>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DFF9412D-ED82-3192-92E5-23758E7EEFF6}"/>
              </a:ext>
            </a:extLst>
          </p:cNvPr>
          <p:cNvSpPr>
            <a:spLocks noGrp="1"/>
          </p:cNvSpPr>
          <p:nvPr>
            <p:ph type="sldNum" sz="quarter" idx="12"/>
          </p:nvPr>
        </p:nvSpPr>
        <p:spPr/>
        <p:txBody>
          <a:bodyPr/>
          <a:lstStyle/>
          <a:p>
            <a:fld id="{87AD0FFE-3FD0-4174-A3C9-C571FF3CED60}" type="slidenum">
              <a:rPr lang="es-419" smtClean="0"/>
              <a:t>‹Nº›</a:t>
            </a:fld>
            <a:endParaRPr lang="es-419"/>
          </a:p>
        </p:txBody>
      </p:sp>
    </p:spTree>
    <p:extLst>
      <p:ext uri="{BB962C8B-B14F-4D97-AF65-F5344CB8AC3E}">
        <p14:creationId xmlns:p14="http://schemas.microsoft.com/office/powerpoint/2010/main" val="2693162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547E7F-2FF0-F8C0-E425-A71C5E71F1F5}"/>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A75AC18E-66B3-68F2-D238-558429D8D3A2}"/>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9A023AE8-2DD5-1D77-F17D-ECBAC42B38F7}"/>
              </a:ext>
            </a:extLst>
          </p:cNvPr>
          <p:cNvSpPr>
            <a:spLocks noGrp="1"/>
          </p:cNvSpPr>
          <p:nvPr>
            <p:ph type="dt" sz="half" idx="10"/>
          </p:nvPr>
        </p:nvSpPr>
        <p:spPr/>
        <p:txBody>
          <a:bodyPr/>
          <a:lstStyle/>
          <a:p>
            <a:fld id="{B7681E48-619E-42B7-9598-46BB0CC867B2}" type="datetimeFigureOut">
              <a:rPr lang="es-419" smtClean="0"/>
              <a:t>8/4/2024</a:t>
            </a:fld>
            <a:endParaRPr lang="es-419"/>
          </a:p>
        </p:txBody>
      </p:sp>
      <p:sp>
        <p:nvSpPr>
          <p:cNvPr id="5" name="Marcador de pie de página 4">
            <a:extLst>
              <a:ext uri="{FF2B5EF4-FFF2-40B4-BE49-F238E27FC236}">
                <a16:creationId xmlns:a16="http://schemas.microsoft.com/office/drawing/2014/main" id="{D9B48845-B963-8214-84C0-31C1AEF351B6}"/>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2D35CC7-53D7-EC62-2353-E745923F6F4D}"/>
              </a:ext>
            </a:extLst>
          </p:cNvPr>
          <p:cNvSpPr>
            <a:spLocks noGrp="1"/>
          </p:cNvSpPr>
          <p:nvPr>
            <p:ph type="sldNum" sz="quarter" idx="12"/>
          </p:nvPr>
        </p:nvSpPr>
        <p:spPr/>
        <p:txBody>
          <a:bodyPr/>
          <a:lstStyle/>
          <a:p>
            <a:fld id="{87AD0FFE-3FD0-4174-A3C9-C571FF3CED60}" type="slidenum">
              <a:rPr lang="es-419" smtClean="0"/>
              <a:t>‹Nº›</a:t>
            </a:fld>
            <a:endParaRPr lang="es-419"/>
          </a:p>
        </p:txBody>
      </p:sp>
    </p:spTree>
    <p:extLst>
      <p:ext uri="{BB962C8B-B14F-4D97-AF65-F5344CB8AC3E}">
        <p14:creationId xmlns:p14="http://schemas.microsoft.com/office/powerpoint/2010/main" val="101862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185EEF-BBEA-E291-BB63-058BA2EFC915}"/>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76FCEBC3-1674-DAAD-0653-C17C308E79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3934C771-9683-5B6B-DD62-5CECED0214BE}"/>
              </a:ext>
            </a:extLst>
          </p:cNvPr>
          <p:cNvSpPr>
            <a:spLocks noGrp="1"/>
          </p:cNvSpPr>
          <p:nvPr>
            <p:ph type="dt" sz="half" idx="10"/>
          </p:nvPr>
        </p:nvSpPr>
        <p:spPr/>
        <p:txBody>
          <a:bodyPr/>
          <a:lstStyle/>
          <a:p>
            <a:fld id="{B7681E48-619E-42B7-9598-46BB0CC867B2}" type="datetimeFigureOut">
              <a:rPr lang="es-419" smtClean="0"/>
              <a:t>8/4/2024</a:t>
            </a:fld>
            <a:endParaRPr lang="es-419"/>
          </a:p>
        </p:txBody>
      </p:sp>
      <p:sp>
        <p:nvSpPr>
          <p:cNvPr id="5" name="Marcador de pie de página 4">
            <a:extLst>
              <a:ext uri="{FF2B5EF4-FFF2-40B4-BE49-F238E27FC236}">
                <a16:creationId xmlns:a16="http://schemas.microsoft.com/office/drawing/2014/main" id="{701BA736-216A-817E-8468-9018EF36D848}"/>
              </a:ext>
            </a:extLst>
          </p:cNvPr>
          <p:cNvSpPr>
            <a:spLocks noGrp="1"/>
          </p:cNvSpPr>
          <p:nvPr>
            <p:ph type="ftr" sz="quarter" idx="11"/>
          </p:nvPr>
        </p:nvSpPr>
        <p:spPr/>
        <p:txBody>
          <a:bodyPr/>
          <a:lstStyle/>
          <a:p>
            <a:endParaRPr lang="es-419"/>
          </a:p>
        </p:txBody>
      </p:sp>
      <p:sp>
        <p:nvSpPr>
          <p:cNvPr id="6" name="Marcador de número de diapositiva 5">
            <a:extLst>
              <a:ext uri="{FF2B5EF4-FFF2-40B4-BE49-F238E27FC236}">
                <a16:creationId xmlns:a16="http://schemas.microsoft.com/office/drawing/2014/main" id="{1C6AD5B2-D6AA-616D-7EF8-6E82EDB94B02}"/>
              </a:ext>
            </a:extLst>
          </p:cNvPr>
          <p:cNvSpPr>
            <a:spLocks noGrp="1"/>
          </p:cNvSpPr>
          <p:nvPr>
            <p:ph type="sldNum" sz="quarter" idx="12"/>
          </p:nvPr>
        </p:nvSpPr>
        <p:spPr/>
        <p:txBody>
          <a:bodyPr/>
          <a:lstStyle/>
          <a:p>
            <a:fld id="{87AD0FFE-3FD0-4174-A3C9-C571FF3CED60}" type="slidenum">
              <a:rPr lang="es-419" smtClean="0"/>
              <a:t>‹Nº›</a:t>
            </a:fld>
            <a:endParaRPr lang="es-419"/>
          </a:p>
        </p:txBody>
      </p:sp>
    </p:spTree>
    <p:extLst>
      <p:ext uri="{BB962C8B-B14F-4D97-AF65-F5344CB8AC3E}">
        <p14:creationId xmlns:p14="http://schemas.microsoft.com/office/powerpoint/2010/main" val="893427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5FABEC-D8E6-C8A0-F05E-B479E3514694}"/>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6998D04C-2256-C0B0-DC1E-E09F2199C29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contenido 3">
            <a:extLst>
              <a:ext uri="{FF2B5EF4-FFF2-40B4-BE49-F238E27FC236}">
                <a16:creationId xmlns:a16="http://schemas.microsoft.com/office/drawing/2014/main" id="{96773C24-DB31-EA77-B5BB-6880ACCE32D4}"/>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fecha 4">
            <a:extLst>
              <a:ext uri="{FF2B5EF4-FFF2-40B4-BE49-F238E27FC236}">
                <a16:creationId xmlns:a16="http://schemas.microsoft.com/office/drawing/2014/main" id="{5490BB9A-CB1F-BA78-C259-78235299D08A}"/>
              </a:ext>
            </a:extLst>
          </p:cNvPr>
          <p:cNvSpPr>
            <a:spLocks noGrp="1"/>
          </p:cNvSpPr>
          <p:nvPr>
            <p:ph type="dt" sz="half" idx="10"/>
          </p:nvPr>
        </p:nvSpPr>
        <p:spPr/>
        <p:txBody>
          <a:bodyPr/>
          <a:lstStyle/>
          <a:p>
            <a:fld id="{B7681E48-619E-42B7-9598-46BB0CC867B2}" type="datetimeFigureOut">
              <a:rPr lang="es-419" smtClean="0"/>
              <a:t>8/4/2024</a:t>
            </a:fld>
            <a:endParaRPr lang="es-419"/>
          </a:p>
        </p:txBody>
      </p:sp>
      <p:sp>
        <p:nvSpPr>
          <p:cNvPr id="6" name="Marcador de pie de página 5">
            <a:extLst>
              <a:ext uri="{FF2B5EF4-FFF2-40B4-BE49-F238E27FC236}">
                <a16:creationId xmlns:a16="http://schemas.microsoft.com/office/drawing/2014/main" id="{73763087-CEAD-BFB9-C5CC-97E06C7489BB}"/>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111B8719-7EB3-E90A-9F44-DAB7C83376D5}"/>
              </a:ext>
            </a:extLst>
          </p:cNvPr>
          <p:cNvSpPr>
            <a:spLocks noGrp="1"/>
          </p:cNvSpPr>
          <p:nvPr>
            <p:ph type="sldNum" sz="quarter" idx="12"/>
          </p:nvPr>
        </p:nvSpPr>
        <p:spPr/>
        <p:txBody>
          <a:bodyPr/>
          <a:lstStyle/>
          <a:p>
            <a:fld id="{87AD0FFE-3FD0-4174-A3C9-C571FF3CED60}" type="slidenum">
              <a:rPr lang="es-419" smtClean="0"/>
              <a:t>‹Nº›</a:t>
            </a:fld>
            <a:endParaRPr lang="es-419"/>
          </a:p>
        </p:txBody>
      </p:sp>
    </p:spTree>
    <p:extLst>
      <p:ext uri="{BB962C8B-B14F-4D97-AF65-F5344CB8AC3E}">
        <p14:creationId xmlns:p14="http://schemas.microsoft.com/office/powerpoint/2010/main" val="3914772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560009-00AD-8950-6BE3-C781E31F637F}"/>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882040A0-1621-7080-CA5F-762CEE38DA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A2C4B35F-128A-0D5F-9511-FBFCB85E13DA}"/>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5" name="Marcador de texto 4">
            <a:extLst>
              <a:ext uri="{FF2B5EF4-FFF2-40B4-BE49-F238E27FC236}">
                <a16:creationId xmlns:a16="http://schemas.microsoft.com/office/drawing/2014/main" id="{D34365DF-3E8B-0625-C788-8C5AEDAA4C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18244246-A43B-261B-E598-DD8658A16178}"/>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7" name="Marcador de fecha 6">
            <a:extLst>
              <a:ext uri="{FF2B5EF4-FFF2-40B4-BE49-F238E27FC236}">
                <a16:creationId xmlns:a16="http://schemas.microsoft.com/office/drawing/2014/main" id="{2A403CF8-AE47-D895-B7E4-962C97904149}"/>
              </a:ext>
            </a:extLst>
          </p:cNvPr>
          <p:cNvSpPr>
            <a:spLocks noGrp="1"/>
          </p:cNvSpPr>
          <p:nvPr>
            <p:ph type="dt" sz="half" idx="10"/>
          </p:nvPr>
        </p:nvSpPr>
        <p:spPr/>
        <p:txBody>
          <a:bodyPr/>
          <a:lstStyle/>
          <a:p>
            <a:fld id="{B7681E48-619E-42B7-9598-46BB0CC867B2}" type="datetimeFigureOut">
              <a:rPr lang="es-419" smtClean="0"/>
              <a:t>8/4/2024</a:t>
            </a:fld>
            <a:endParaRPr lang="es-419"/>
          </a:p>
        </p:txBody>
      </p:sp>
      <p:sp>
        <p:nvSpPr>
          <p:cNvPr id="8" name="Marcador de pie de página 7">
            <a:extLst>
              <a:ext uri="{FF2B5EF4-FFF2-40B4-BE49-F238E27FC236}">
                <a16:creationId xmlns:a16="http://schemas.microsoft.com/office/drawing/2014/main" id="{122F744D-C566-99F5-557E-5CCC0925071F}"/>
              </a:ext>
            </a:extLst>
          </p:cNvPr>
          <p:cNvSpPr>
            <a:spLocks noGrp="1"/>
          </p:cNvSpPr>
          <p:nvPr>
            <p:ph type="ftr" sz="quarter" idx="11"/>
          </p:nvPr>
        </p:nvSpPr>
        <p:spPr/>
        <p:txBody>
          <a:bodyPr/>
          <a:lstStyle/>
          <a:p>
            <a:endParaRPr lang="es-419"/>
          </a:p>
        </p:txBody>
      </p:sp>
      <p:sp>
        <p:nvSpPr>
          <p:cNvPr id="9" name="Marcador de número de diapositiva 8">
            <a:extLst>
              <a:ext uri="{FF2B5EF4-FFF2-40B4-BE49-F238E27FC236}">
                <a16:creationId xmlns:a16="http://schemas.microsoft.com/office/drawing/2014/main" id="{D0306B4A-A200-911A-4D6C-11F91F255878}"/>
              </a:ext>
            </a:extLst>
          </p:cNvPr>
          <p:cNvSpPr>
            <a:spLocks noGrp="1"/>
          </p:cNvSpPr>
          <p:nvPr>
            <p:ph type="sldNum" sz="quarter" idx="12"/>
          </p:nvPr>
        </p:nvSpPr>
        <p:spPr/>
        <p:txBody>
          <a:bodyPr/>
          <a:lstStyle/>
          <a:p>
            <a:fld id="{87AD0FFE-3FD0-4174-A3C9-C571FF3CED60}" type="slidenum">
              <a:rPr lang="es-419" smtClean="0"/>
              <a:t>‹Nº›</a:t>
            </a:fld>
            <a:endParaRPr lang="es-419"/>
          </a:p>
        </p:txBody>
      </p:sp>
    </p:spTree>
    <p:extLst>
      <p:ext uri="{BB962C8B-B14F-4D97-AF65-F5344CB8AC3E}">
        <p14:creationId xmlns:p14="http://schemas.microsoft.com/office/powerpoint/2010/main" val="169079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4B432C-917D-DB7F-2F8C-597ACD873A84}"/>
              </a:ext>
            </a:extLst>
          </p:cNvPr>
          <p:cNvSpPr>
            <a:spLocks noGrp="1"/>
          </p:cNvSpPr>
          <p:nvPr>
            <p:ph type="title"/>
          </p:nvPr>
        </p:nvSpPr>
        <p:spPr/>
        <p:txBody>
          <a:bodyPr/>
          <a:lstStyle/>
          <a:p>
            <a:r>
              <a:rPr lang="es-ES"/>
              <a:t>Haga clic para modificar el estilo de título del patrón</a:t>
            </a:r>
            <a:endParaRPr lang="es-419"/>
          </a:p>
        </p:txBody>
      </p:sp>
      <p:sp>
        <p:nvSpPr>
          <p:cNvPr id="3" name="Marcador de fecha 2">
            <a:extLst>
              <a:ext uri="{FF2B5EF4-FFF2-40B4-BE49-F238E27FC236}">
                <a16:creationId xmlns:a16="http://schemas.microsoft.com/office/drawing/2014/main" id="{460902A9-7229-453A-81F3-8B6639C1CC36}"/>
              </a:ext>
            </a:extLst>
          </p:cNvPr>
          <p:cNvSpPr>
            <a:spLocks noGrp="1"/>
          </p:cNvSpPr>
          <p:nvPr>
            <p:ph type="dt" sz="half" idx="10"/>
          </p:nvPr>
        </p:nvSpPr>
        <p:spPr/>
        <p:txBody>
          <a:bodyPr/>
          <a:lstStyle/>
          <a:p>
            <a:fld id="{B7681E48-619E-42B7-9598-46BB0CC867B2}" type="datetimeFigureOut">
              <a:rPr lang="es-419" smtClean="0"/>
              <a:t>8/4/2024</a:t>
            </a:fld>
            <a:endParaRPr lang="es-419"/>
          </a:p>
        </p:txBody>
      </p:sp>
      <p:sp>
        <p:nvSpPr>
          <p:cNvPr id="4" name="Marcador de pie de página 3">
            <a:extLst>
              <a:ext uri="{FF2B5EF4-FFF2-40B4-BE49-F238E27FC236}">
                <a16:creationId xmlns:a16="http://schemas.microsoft.com/office/drawing/2014/main" id="{B1EA0361-2AB5-9465-E727-2FAF3926AB50}"/>
              </a:ext>
            </a:extLst>
          </p:cNvPr>
          <p:cNvSpPr>
            <a:spLocks noGrp="1"/>
          </p:cNvSpPr>
          <p:nvPr>
            <p:ph type="ftr" sz="quarter" idx="11"/>
          </p:nvPr>
        </p:nvSpPr>
        <p:spPr/>
        <p:txBody>
          <a:bodyPr/>
          <a:lstStyle/>
          <a:p>
            <a:endParaRPr lang="es-419"/>
          </a:p>
        </p:txBody>
      </p:sp>
      <p:sp>
        <p:nvSpPr>
          <p:cNvPr id="5" name="Marcador de número de diapositiva 4">
            <a:extLst>
              <a:ext uri="{FF2B5EF4-FFF2-40B4-BE49-F238E27FC236}">
                <a16:creationId xmlns:a16="http://schemas.microsoft.com/office/drawing/2014/main" id="{07EC6FBA-EFB8-FAE0-5A67-C40945E1FB07}"/>
              </a:ext>
            </a:extLst>
          </p:cNvPr>
          <p:cNvSpPr>
            <a:spLocks noGrp="1"/>
          </p:cNvSpPr>
          <p:nvPr>
            <p:ph type="sldNum" sz="quarter" idx="12"/>
          </p:nvPr>
        </p:nvSpPr>
        <p:spPr/>
        <p:txBody>
          <a:bodyPr/>
          <a:lstStyle/>
          <a:p>
            <a:fld id="{87AD0FFE-3FD0-4174-A3C9-C571FF3CED60}" type="slidenum">
              <a:rPr lang="es-419" smtClean="0"/>
              <a:t>‹Nº›</a:t>
            </a:fld>
            <a:endParaRPr lang="es-419"/>
          </a:p>
        </p:txBody>
      </p:sp>
    </p:spTree>
    <p:extLst>
      <p:ext uri="{BB962C8B-B14F-4D97-AF65-F5344CB8AC3E}">
        <p14:creationId xmlns:p14="http://schemas.microsoft.com/office/powerpoint/2010/main" val="2310964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64B06E4-883D-A7BB-5B3F-F16B1A673FEE}"/>
              </a:ext>
            </a:extLst>
          </p:cNvPr>
          <p:cNvSpPr>
            <a:spLocks noGrp="1"/>
          </p:cNvSpPr>
          <p:nvPr>
            <p:ph type="dt" sz="half" idx="10"/>
          </p:nvPr>
        </p:nvSpPr>
        <p:spPr/>
        <p:txBody>
          <a:bodyPr/>
          <a:lstStyle/>
          <a:p>
            <a:fld id="{B7681E48-619E-42B7-9598-46BB0CC867B2}" type="datetimeFigureOut">
              <a:rPr lang="es-419" smtClean="0"/>
              <a:t>8/4/2024</a:t>
            </a:fld>
            <a:endParaRPr lang="es-419"/>
          </a:p>
        </p:txBody>
      </p:sp>
      <p:sp>
        <p:nvSpPr>
          <p:cNvPr id="3" name="Marcador de pie de página 2">
            <a:extLst>
              <a:ext uri="{FF2B5EF4-FFF2-40B4-BE49-F238E27FC236}">
                <a16:creationId xmlns:a16="http://schemas.microsoft.com/office/drawing/2014/main" id="{81EF6A64-E0DC-7264-59D9-A0BD1D40DBB1}"/>
              </a:ext>
            </a:extLst>
          </p:cNvPr>
          <p:cNvSpPr>
            <a:spLocks noGrp="1"/>
          </p:cNvSpPr>
          <p:nvPr>
            <p:ph type="ftr" sz="quarter" idx="11"/>
          </p:nvPr>
        </p:nvSpPr>
        <p:spPr/>
        <p:txBody>
          <a:bodyPr/>
          <a:lstStyle/>
          <a:p>
            <a:endParaRPr lang="es-419"/>
          </a:p>
        </p:txBody>
      </p:sp>
      <p:sp>
        <p:nvSpPr>
          <p:cNvPr id="4" name="Marcador de número de diapositiva 3">
            <a:extLst>
              <a:ext uri="{FF2B5EF4-FFF2-40B4-BE49-F238E27FC236}">
                <a16:creationId xmlns:a16="http://schemas.microsoft.com/office/drawing/2014/main" id="{47B67795-189A-EAA7-6064-375D63C4A31B}"/>
              </a:ext>
            </a:extLst>
          </p:cNvPr>
          <p:cNvSpPr>
            <a:spLocks noGrp="1"/>
          </p:cNvSpPr>
          <p:nvPr>
            <p:ph type="sldNum" sz="quarter" idx="12"/>
          </p:nvPr>
        </p:nvSpPr>
        <p:spPr/>
        <p:txBody>
          <a:bodyPr/>
          <a:lstStyle/>
          <a:p>
            <a:fld id="{87AD0FFE-3FD0-4174-A3C9-C571FF3CED60}" type="slidenum">
              <a:rPr lang="es-419" smtClean="0"/>
              <a:t>‹Nº›</a:t>
            </a:fld>
            <a:endParaRPr lang="es-419"/>
          </a:p>
        </p:txBody>
      </p:sp>
    </p:spTree>
    <p:extLst>
      <p:ext uri="{BB962C8B-B14F-4D97-AF65-F5344CB8AC3E}">
        <p14:creationId xmlns:p14="http://schemas.microsoft.com/office/powerpoint/2010/main" val="1298443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66C1CF-60A2-1971-1993-F3AD499D2B21}"/>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contenido 2">
            <a:extLst>
              <a:ext uri="{FF2B5EF4-FFF2-40B4-BE49-F238E27FC236}">
                <a16:creationId xmlns:a16="http://schemas.microsoft.com/office/drawing/2014/main" id="{78B098DF-C8FE-A410-5338-48C7714946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texto 3">
            <a:extLst>
              <a:ext uri="{FF2B5EF4-FFF2-40B4-BE49-F238E27FC236}">
                <a16:creationId xmlns:a16="http://schemas.microsoft.com/office/drawing/2014/main" id="{27525159-7F19-A02B-88F0-F8083F0DC4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557948C6-6DBA-45F0-D8F9-FA1E11FBF7A1}"/>
              </a:ext>
            </a:extLst>
          </p:cNvPr>
          <p:cNvSpPr>
            <a:spLocks noGrp="1"/>
          </p:cNvSpPr>
          <p:nvPr>
            <p:ph type="dt" sz="half" idx="10"/>
          </p:nvPr>
        </p:nvSpPr>
        <p:spPr/>
        <p:txBody>
          <a:bodyPr/>
          <a:lstStyle/>
          <a:p>
            <a:fld id="{B7681E48-619E-42B7-9598-46BB0CC867B2}" type="datetimeFigureOut">
              <a:rPr lang="es-419" smtClean="0"/>
              <a:t>8/4/2024</a:t>
            </a:fld>
            <a:endParaRPr lang="es-419"/>
          </a:p>
        </p:txBody>
      </p:sp>
      <p:sp>
        <p:nvSpPr>
          <p:cNvPr id="6" name="Marcador de pie de página 5">
            <a:extLst>
              <a:ext uri="{FF2B5EF4-FFF2-40B4-BE49-F238E27FC236}">
                <a16:creationId xmlns:a16="http://schemas.microsoft.com/office/drawing/2014/main" id="{DEB0F581-D827-703B-0342-4F109A35661B}"/>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C226254C-944D-56E2-7A55-9601701F2E05}"/>
              </a:ext>
            </a:extLst>
          </p:cNvPr>
          <p:cNvSpPr>
            <a:spLocks noGrp="1"/>
          </p:cNvSpPr>
          <p:nvPr>
            <p:ph type="sldNum" sz="quarter" idx="12"/>
          </p:nvPr>
        </p:nvSpPr>
        <p:spPr/>
        <p:txBody>
          <a:bodyPr/>
          <a:lstStyle/>
          <a:p>
            <a:fld id="{87AD0FFE-3FD0-4174-A3C9-C571FF3CED60}" type="slidenum">
              <a:rPr lang="es-419" smtClean="0"/>
              <a:t>‹Nº›</a:t>
            </a:fld>
            <a:endParaRPr lang="es-419"/>
          </a:p>
        </p:txBody>
      </p:sp>
    </p:spTree>
    <p:extLst>
      <p:ext uri="{BB962C8B-B14F-4D97-AF65-F5344CB8AC3E}">
        <p14:creationId xmlns:p14="http://schemas.microsoft.com/office/powerpoint/2010/main" val="1821939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F5C28F-4B97-F9B5-0F23-7CAB61DF9DB9}"/>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419"/>
          </a:p>
        </p:txBody>
      </p:sp>
      <p:sp>
        <p:nvSpPr>
          <p:cNvPr id="3" name="Marcador de posición de imagen 2">
            <a:extLst>
              <a:ext uri="{FF2B5EF4-FFF2-40B4-BE49-F238E27FC236}">
                <a16:creationId xmlns:a16="http://schemas.microsoft.com/office/drawing/2014/main" id="{E9ABA39F-05D0-4CE0-CE2E-46F739BF73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419"/>
          </a:p>
        </p:txBody>
      </p:sp>
      <p:sp>
        <p:nvSpPr>
          <p:cNvPr id="4" name="Marcador de texto 3">
            <a:extLst>
              <a:ext uri="{FF2B5EF4-FFF2-40B4-BE49-F238E27FC236}">
                <a16:creationId xmlns:a16="http://schemas.microsoft.com/office/drawing/2014/main" id="{F3497230-AA32-A3DD-5F83-A071D8CAD9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E985106-CC21-6566-F52F-7F05F4B437FB}"/>
              </a:ext>
            </a:extLst>
          </p:cNvPr>
          <p:cNvSpPr>
            <a:spLocks noGrp="1"/>
          </p:cNvSpPr>
          <p:nvPr>
            <p:ph type="dt" sz="half" idx="10"/>
          </p:nvPr>
        </p:nvSpPr>
        <p:spPr/>
        <p:txBody>
          <a:bodyPr/>
          <a:lstStyle/>
          <a:p>
            <a:fld id="{B7681E48-619E-42B7-9598-46BB0CC867B2}" type="datetimeFigureOut">
              <a:rPr lang="es-419" smtClean="0"/>
              <a:t>8/4/2024</a:t>
            </a:fld>
            <a:endParaRPr lang="es-419"/>
          </a:p>
        </p:txBody>
      </p:sp>
      <p:sp>
        <p:nvSpPr>
          <p:cNvPr id="6" name="Marcador de pie de página 5">
            <a:extLst>
              <a:ext uri="{FF2B5EF4-FFF2-40B4-BE49-F238E27FC236}">
                <a16:creationId xmlns:a16="http://schemas.microsoft.com/office/drawing/2014/main" id="{7E3528E4-30C7-BABD-0142-97D952F43525}"/>
              </a:ext>
            </a:extLst>
          </p:cNvPr>
          <p:cNvSpPr>
            <a:spLocks noGrp="1"/>
          </p:cNvSpPr>
          <p:nvPr>
            <p:ph type="ftr" sz="quarter" idx="11"/>
          </p:nvPr>
        </p:nvSpPr>
        <p:spPr/>
        <p:txBody>
          <a:bodyPr/>
          <a:lstStyle/>
          <a:p>
            <a:endParaRPr lang="es-419"/>
          </a:p>
        </p:txBody>
      </p:sp>
      <p:sp>
        <p:nvSpPr>
          <p:cNvPr id="7" name="Marcador de número de diapositiva 6">
            <a:extLst>
              <a:ext uri="{FF2B5EF4-FFF2-40B4-BE49-F238E27FC236}">
                <a16:creationId xmlns:a16="http://schemas.microsoft.com/office/drawing/2014/main" id="{73F18FBB-7B3A-36E5-2AFB-4A9993371C47}"/>
              </a:ext>
            </a:extLst>
          </p:cNvPr>
          <p:cNvSpPr>
            <a:spLocks noGrp="1"/>
          </p:cNvSpPr>
          <p:nvPr>
            <p:ph type="sldNum" sz="quarter" idx="12"/>
          </p:nvPr>
        </p:nvSpPr>
        <p:spPr/>
        <p:txBody>
          <a:bodyPr/>
          <a:lstStyle/>
          <a:p>
            <a:fld id="{87AD0FFE-3FD0-4174-A3C9-C571FF3CED60}" type="slidenum">
              <a:rPr lang="es-419" smtClean="0"/>
              <a:t>‹Nº›</a:t>
            </a:fld>
            <a:endParaRPr lang="es-419"/>
          </a:p>
        </p:txBody>
      </p:sp>
    </p:spTree>
    <p:extLst>
      <p:ext uri="{BB962C8B-B14F-4D97-AF65-F5344CB8AC3E}">
        <p14:creationId xmlns:p14="http://schemas.microsoft.com/office/powerpoint/2010/main" val="32463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2177BFE-70E1-B0E4-BD60-8A7B0A827E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419"/>
          </a:p>
        </p:txBody>
      </p:sp>
      <p:sp>
        <p:nvSpPr>
          <p:cNvPr id="3" name="Marcador de texto 2">
            <a:extLst>
              <a:ext uri="{FF2B5EF4-FFF2-40B4-BE49-F238E27FC236}">
                <a16:creationId xmlns:a16="http://schemas.microsoft.com/office/drawing/2014/main" id="{44777094-7D92-2FAB-D394-6E533DF0A81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419"/>
          </a:p>
        </p:txBody>
      </p:sp>
      <p:sp>
        <p:nvSpPr>
          <p:cNvPr id="4" name="Marcador de fecha 3">
            <a:extLst>
              <a:ext uri="{FF2B5EF4-FFF2-40B4-BE49-F238E27FC236}">
                <a16:creationId xmlns:a16="http://schemas.microsoft.com/office/drawing/2014/main" id="{ACEC1638-EDB4-988B-9613-780AB5F68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681E48-619E-42B7-9598-46BB0CC867B2}" type="datetimeFigureOut">
              <a:rPr lang="es-419" smtClean="0"/>
              <a:t>8/4/2024</a:t>
            </a:fld>
            <a:endParaRPr lang="es-419"/>
          </a:p>
        </p:txBody>
      </p:sp>
      <p:sp>
        <p:nvSpPr>
          <p:cNvPr id="5" name="Marcador de pie de página 4">
            <a:extLst>
              <a:ext uri="{FF2B5EF4-FFF2-40B4-BE49-F238E27FC236}">
                <a16:creationId xmlns:a16="http://schemas.microsoft.com/office/drawing/2014/main" id="{E6718110-7E17-4A62-D86A-D3F3025BE2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419"/>
          </a:p>
        </p:txBody>
      </p:sp>
      <p:sp>
        <p:nvSpPr>
          <p:cNvPr id="6" name="Marcador de número de diapositiva 5">
            <a:extLst>
              <a:ext uri="{FF2B5EF4-FFF2-40B4-BE49-F238E27FC236}">
                <a16:creationId xmlns:a16="http://schemas.microsoft.com/office/drawing/2014/main" id="{F4C1319A-A1AC-8D73-6EF8-F761747931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AD0FFE-3FD0-4174-A3C9-C571FF3CED60}" type="slidenum">
              <a:rPr lang="es-419" smtClean="0"/>
              <a:t>‹Nº›</a:t>
            </a:fld>
            <a:endParaRPr lang="es-419"/>
          </a:p>
        </p:txBody>
      </p:sp>
    </p:spTree>
    <p:extLst>
      <p:ext uri="{BB962C8B-B14F-4D97-AF65-F5344CB8AC3E}">
        <p14:creationId xmlns:p14="http://schemas.microsoft.com/office/powerpoint/2010/main" val="23002666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rpasquini/econometria/blob/main/datos/listings_26_dic_2023.xls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rpasquini/econometria/blob/main/notebooks/OLS.ipynb" TargetMode="External"/><Relationship Id="rId2" Type="http://schemas.openxmlformats.org/officeDocument/2006/relationships/hyperlink" Target="https://colab.research.google.com/github/rpasquini/econometria/blob/main/ejercicios/Airbnb_data.ipynb"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customXml" Target="../ink/ink4.xml"/><Relationship Id="rId5" Type="http://schemas.openxmlformats.org/officeDocument/2006/relationships/image" Target="../media/image10.png"/><Relationship Id="rId4" Type="http://schemas.openxmlformats.org/officeDocument/2006/relationships/customXml" Target="../ink/ink3.xml"/></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customXml" Target="../ink/ink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BFDFDF-0BB9-DB5D-7939-3D885792E4B2}"/>
              </a:ext>
            </a:extLst>
          </p:cNvPr>
          <p:cNvSpPr>
            <a:spLocks noGrp="1"/>
          </p:cNvSpPr>
          <p:nvPr>
            <p:ph type="ctrTitle"/>
          </p:nvPr>
        </p:nvSpPr>
        <p:spPr/>
        <p:txBody>
          <a:bodyPr/>
          <a:lstStyle/>
          <a:p>
            <a:r>
              <a:rPr lang="en-US" dirty="0"/>
              <a:t>PPT </a:t>
            </a:r>
            <a:r>
              <a:rPr lang="en-US" dirty="0" err="1"/>
              <a:t>Clase</a:t>
            </a:r>
            <a:r>
              <a:rPr lang="en-US" dirty="0"/>
              <a:t> 5</a:t>
            </a:r>
            <a:endParaRPr lang="es-419" dirty="0"/>
          </a:p>
        </p:txBody>
      </p:sp>
      <p:sp>
        <p:nvSpPr>
          <p:cNvPr id="3" name="Subtítulo 2">
            <a:extLst>
              <a:ext uri="{FF2B5EF4-FFF2-40B4-BE49-F238E27FC236}">
                <a16:creationId xmlns:a16="http://schemas.microsoft.com/office/drawing/2014/main" id="{4C7842A7-F3ED-B570-2623-3E9782E7A2B6}"/>
              </a:ext>
            </a:extLst>
          </p:cNvPr>
          <p:cNvSpPr>
            <a:spLocks noGrp="1"/>
          </p:cNvSpPr>
          <p:nvPr>
            <p:ph type="subTitle" idx="1"/>
          </p:nvPr>
        </p:nvSpPr>
        <p:spPr/>
        <p:txBody>
          <a:bodyPr/>
          <a:lstStyle/>
          <a:p>
            <a:r>
              <a:rPr lang="en-US" dirty="0" err="1"/>
              <a:t>Econometría</a:t>
            </a:r>
            <a:endParaRPr lang="es-419" dirty="0"/>
          </a:p>
        </p:txBody>
      </p:sp>
    </p:spTree>
    <p:extLst>
      <p:ext uri="{BB962C8B-B14F-4D97-AF65-F5344CB8AC3E}">
        <p14:creationId xmlns:p14="http://schemas.microsoft.com/office/powerpoint/2010/main" val="216897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8A386C-9BCF-1110-97D8-9452B3F0D927}"/>
              </a:ext>
            </a:extLst>
          </p:cNvPr>
          <p:cNvSpPr>
            <a:spLocks noGrp="1"/>
          </p:cNvSpPr>
          <p:nvPr>
            <p:ph type="title"/>
          </p:nvPr>
        </p:nvSpPr>
        <p:spPr/>
        <p:txBody>
          <a:bodyPr/>
          <a:lstStyle/>
          <a:p>
            <a:r>
              <a:rPr lang="en-US" dirty="0"/>
              <a:t>3. Airbnb - </a:t>
            </a:r>
            <a:r>
              <a:rPr lang="en-US" dirty="0" err="1"/>
              <a:t>Enunciado</a:t>
            </a:r>
            <a:endParaRPr lang="es-419"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92997897-7173-3DA3-8700-16B28FA576A4}"/>
                  </a:ext>
                </a:extLst>
              </p:cNvPr>
              <p:cNvSpPr>
                <a:spLocks noGrp="1"/>
              </p:cNvSpPr>
              <p:nvPr>
                <p:ph idx="1"/>
              </p:nvPr>
            </p:nvSpPr>
            <p:spPr/>
            <p:txBody>
              <a:bodyPr>
                <a:normAutofit/>
              </a:bodyPr>
              <a:lstStyle/>
              <a:p>
                <a:pPr marL="0" indent="0">
                  <a:buNone/>
                </a:pPr>
                <a:r>
                  <a:rPr lang="es-419" dirty="0">
                    <a:hlinkClick r:id="rId2"/>
                  </a:rPr>
                  <a:t>https://github.com/rpasquini/econometria/blob/main/datos/listings_26_dic_2023.xlsx</a:t>
                </a:r>
                <a:endParaRPr lang="es-419" dirty="0"/>
              </a:p>
              <a:p>
                <a:pPr marL="0" indent="0">
                  <a:buNone/>
                </a:pPr>
                <a:r>
                  <a:rPr lang="es-419" dirty="0"/>
                  <a:t>Se propone el siguiente modelo para estimar el efecto de obtener </a:t>
                </a:r>
                <a:r>
                  <a:rPr lang="es-419" dirty="0" err="1"/>
                  <a:t>reviews</a:t>
                </a:r>
                <a:r>
                  <a:rPr lang="es-419" dirty="0"/>
                  <a:t> sobre el valor al que se pueden alquilar los departamentos temporarios en Airbnb en la Ciudad de Buenos Aires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𝑝𝑟𝑖𝑐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number</m:t>
                          </m:r>
                          <m:r>
                            <m:rPr>
                              <m:nor/>
                            </m:rPr>
                            <a:rPr lang="en-US" b="0" i="0" smtClean="0">
                              <a:latin typeface="Cambria Math" panose="02040503050406030204" pitchFamily="18" charset="0"/>
                            </a:rPr>
                            <m:t>_</m:t>
                          </m:r>
                          <m:r>
                            <m:rPr>
                              <m:nor/>
                            </m:rPr>
                            <a:rPr lang="en-US" b="0" i="0" smtClean="0">
                              <a:latin typeface="Cambria Math" panose="02040503050406030204" pitchFamily="18" charset="0"/>
                            </a:rPr>
                            <m:t>of</m:t>
                          </m:r>
                          <m:r>
                            <m:rPr>
                              <m:nor/>
                            </m:rPr>
                            <a:rPr lang="en-US" b="0" i="0" smtClean="0">
                              <a:latin typeface="Cambria Math" panose="02040503050406030204" pitchFamily="18" charset="0"/>
                            </a:rPr>
                            <m:t>_</m:t>
                          </m:r>
                          <m:r>
                            <m:rPr>
                              <m:nor/>
                            </m:rPr>
                            <a:rPr lang="en-US" b="0" i="0" smtClean="0">
                              <a:latin typeface="Cambria Math" panose="02040503050406030204" pitchFamily="18" charset="0"/>
                            </a:rPr>
                            <m:t>reviews</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s-419" dirty="0"/>
              </a:p>
              <a:p>
                <a:pPr marL="571500" indent="-571500">
                  <a:buAutoNum type="romanLcParenBoth"/>
                </a:pPr>
                <a:r>
                  <a:rPr lang="es-419" dirty="0"/>
                  <a:t>¿Cuál es la interpretación de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oMath>
                </a14:m>
                <a:r>
                  <a:rPr lang="es-419" dirty="0"/>
                  <a:t> ? </a:t>
                </a:r>
              </a:p>
              <a:p>
                <a:pPr marL="571500" indent="-571500">
                  <a:buAutoNum type="romanLcParenBoth"/>
                </a:pPr>
                <a:r>
                  <a:rPr lang="es-419" dirty="0"/>
                  <a:t>Proponga un test para testear la hipótesis de que el número de </a:t>
                </a:r>
                <a:r>
                  <a:rPr lang="es-419" dirty="0" err="1"/>
                  <a:t>reviews</a:t>
                </a:r>
                <a:r>
                  <a:rPr lang="es-419" dirty="0"/>
                  <a:t> tiene un efecto no nulo en el precio. Use el test de colas a los dos lados e </a:t>
                </a:r>
                <a:r>
                  <a:rPr lang="es-419" dirty="0" err="1"/>
                  <a:t>enterprete</a:t>
                </a:r>
                <a:r>
                  <a:rPr lang="es-419" dirty="0"/>
                  <a:t> los resultados.  </a:t>
                </a:r>
              </a:p>
            </p:txBody>
          </p:sp>
        </mc:Choice>
        <mc:Fallback>
          <p:sp>
            <p:nvSpPr>
              <p:cNvPr id="3" name="Marcador de contenido 2">
                <a:extLst>
                  <a:ext uri="{FF2B5EF4-FFF2-40B4-BE49-F238E27FC236}">
                    <a16:creationId xmlns:a16="http://schemas.microsoft.com/office/drawing/2014/main" id="{92997897-7173-3DA3-8700-16B28FA576A4}"/>
                  </a:ext>
                </a:extLst>
              </p:cNvPr>
              <p:cNvSpPr>
                <a:spLocks noGrp="1" noRot="1" noChangeAspect="1" noMove="1" noResize="1" noEditPoints="1" noAdjustHandles="1" noChangeArrowheads="1" noChangeShapeType="1" noTextEdit="1"/>
              </p:cNvSpPr>
              <p:nvPr>
                <p:ph idx="1"/>
              </p:nvPr>
            </p:nvSpPr>
            <p:spPr>
              <a:blipFill>
                <a:blip r:embed="rId3"/>
                <a:stretch>
                  <a:fillRect l="-1217" t="-2381" r="-1623" b="-3081"/>
                </a:stretch>
              </a:blipFill>
            </p:spPr>
            <p:txBody>
              <a:bodyPr/>
              <a:lstStyle/>
              <a:p>
                <a:r>
                  <a:rPr lang="es-419">
                    <a:noFill/>
                  </a:rPr>
                  <a:t> </a:t>
                </a:r>
              </a:p>
            </p:txBody>
          </p:sp>
        </mc:Fallback>
      </mc:AlternateContent>
    </p:spTree>
    <p:extLst>
      <p:ext uri="{BB962C8B-B14F-4D97-AF65-F5344CB8AC3E}">
        <p14:creationId xmlns:p14="http://schemas.microsoft.com/office/powerpoint/2010/main" val="1333340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302C52-FE2D-BF18-A9FD-DBFF1CB8C403}"/>
              </a:ext>
            </a:extLst>
          </p:cNvPr>
          <p:cNvSpPr>
            <a:spLocks noGrp="1"/>
          </p:cNvSpPr>
          <p:nvPr>
            <p:ph type="title"/>
          </p:nvPr>
        </p:nvSpPr>
        <p:spPr/>
        <p:txBody>
          <a:bodyPr/>
          <a:lstStyle/>
          <a:p>
            <a:r>
              <a:rPr lang="en-US" dirty="0"/>
              <a:t>Tips</a:t>
            </a:r>
            <a:endParaRPr lang="es-419" dirty="0"/>
          </a:p>
        </p:txBody>
      </p:sp>
      <p:sp>
        <p:nvSpPr>
          <p:cNvPr id="3" name="Marcador de contenido 2">
            <a:extLst>
              <a:ext uri="{FF2B5EF4-FFF2-40B4-BE49-F238E27FC236}">
                <a16:creationId xmlns:a16="http://schemas.microsoft.com/office/drawing/2014/main" id="{CF0734A8-09CD-9BB8-1E90-7F3EF7032503}"/>
              </a:ext>
            </a:extLst>
          </p:cNvPr>
          <p:cNvSpPr>
            <a:spLocks noGrp="1"/>
          </p:cNvSpPr>
          <p:nvPr>
            <p:ph idx="1"/>
          </p:nvPr>
        </p:nvSpPr>
        <p:spPr/>
        <p:txBody>
          <a:bodyPr/>
          <a:lstStyle/>
          <a:p>
            <a:pPr marL="0" indent="0">
              <a:buNone/>
            </a:pPr>
            <a:r>
              <a:rPr lang="es-419" dirty="0">
                <a:hlinkClick r:id="rId2"/>
              </a:rPr>
              <a:t>Notebook empezada:</a:t>
            </a:r>
          </a:p>
          <a:p>
            <a:r>
              <a:rPr lang="es-419" dirty="0">
                <a:hlinkClick r:id="rId2"/>
              </a:rPr>
              <a:t>https://colab.research.google.com/github/rpasquini/econometria/blob/main/ejercicios/Airbnb_data.ipynb</a:t>
            </a:r>
            <a:endParaRPr lang="es-419" dirty="0"/>
          </a:p>
          <a:p>
            <a:pPr marL="0" indent="0">
              <a:buNone/>
            </a:pPr>
            <a:r>
              <a:rPr lang="es-419" dirty="0"/>
              <a:t>Notebook de clase pasada con OLS</a:t>
            </a:r>
          </a:p>
          <a:p>
            <a:r>
              <a:rPr lang="es-419" dirty="0">
                <a:hlinkClick r:id="rId3"/>
              </a:rPr>
              <a:t>https://github.com/rpasquini/econometria/blob/main/notebooks/OLS.ipynb</a:t>
            </a:r>
            <a:endParaRPr lang="es-419" dirty="0"/>
          </a:p>
          <a:p>
            <a:pPr marL="0" indent="0">
              <a:buNone/>
            </a:pPr>
            <a:r>
              <a:rPr lang="es-419" dirty="0"/>
              <a:t>Corrijo el formato de los precios</a:t>
            </a:r>
          </a:p>
          <a:p>
            <a:r>
              <a:rPr lang="es-419" dirty="0" err="1"/>
              <a:t>df</a:t>
            </a:r>
            <a:r>
              <a:rPr lang="es-419" dirty="0"/>
              <a:t>['</a:t>
            </a:r>
            <a:r>
              <a:rPr lang="es-419" dirty="0" err="1"/>
              <a:t>price</a:t>
            </a:r>
            <a:r>
              <a:rPr lang="es-419" dirty="0"/>
              <a:t>'] = </a:t>
            </a:r>
            <a:r>
              <a:rPr lang="es-419" dirty="0" err="1"/>
              <a:t>df</a:t>
            </a:r>
            <a:r>
              <a:rPr lang="es-419" dirty="0"/>
              <a:t>['</a:t>
            </a:r>
            <a:r>
              <a:rPr lang="es-419" dirty="0" err="1"/>
              <a:t>price</a:t>
            </a:r>
            <a:r>
              <a:rPr lang="es-419" dirty="0"/>
              <a:t>'].</a:t>
            </a:r>
            <a:r>
              <a:rPr lang="es-419" dirty="0" err="1"/>
              <a:t>str.replace</a:t>
            </a:r>
            <a:r>
              <a:rPr lang="es-419" dirty="0"/>
              <a:t>('$', '').</a:t>
            </a:r>
            <a:r>
              <a:rPr lang="es-419" dirty="0" err="1"/>
              <a:t>str.replace</a:t>
            </a:r>
            <a:r>
              <a:rPr lang="es-419" dirty="0"/>
              <a:t>(',', '').</a:t>
            </a:r>
            <a:r>
              <a:rPr lang="es-419" dirty="0" err="1"/>
              <a:t>astype</a:t>
            </a:r>
            <a:r>
              <a:rPr lang="es-419" dirty="0"/>
              <a:t>(</a:t>
            </a:r>
            <a:r>
              <a:rPr lang="es-419" dirty="0" err="1"/>
              <a:t>float</a:t>
            </a:r>
            <a:r>
              <a:rPr lang="es-419" dirty="0"/>
              <a:t>)</a:t>
            </a:r>
          </a:p>
        </p:txBody>
      </p:sp>
    </p:spTree>
    <p:extLst>
      <p:ext uri="{BB962C8B-B14F-4D97-AF65-F5344CB8AC3E}">
        <p14:creationId xmlns:p14="http://schemas.microsoft.com/office/powerpoint/2010/main" val="147864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DE0027-C30F-48C4-4757-3F1F4A219D5A}"/>
              </a:ext>
            </a:extLst>
          </p:cNvPr>
          <p:cNvSpPr>
            <a:spLocks noGrp="1"/>
          </p:cNvSpPr>
          <p:nvPr>
            <p:ph type="title"/>
          </p:nvPr>
        </p:nvSpPr>
        <p:spPr/>
        <p:txBody>
          <a:bodyPr/>
          <a:lstStyle/>
          <a:p>
            <a:r>
              <a:rPr lang="en-US" dirty="0" err="1"/>
              <a:t>Estimación</a:t>
            </a:r>
            <a:r>
              <a:rPr lang="en-US" dirty="0"/>
              <a:t> OLS</a:t>
            </a:r>
            <a:endParaRPr lang="es-419"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D0E74B88-554D-F526-4E34-457C19A94687}"/>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𝑝𝑟𝑖𝑐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number</m:t>
                          </m:r>
                          <m:r>
                            <m:rPr>
                              <m:nor/>
                            </m:rPr>
                            <a:rPr lang="en-US" b="0" i="0" smtClean="0">
                              <a:latin typeface="Cambria Math" panose="02040503050406030204" pitchFamily="18" charset="0"/>
                            </a:rPr>
                            <m:t>_</m:t>
                          </m:r>
                          <m:r>
                            <m:rPr>
                              <m:nor/>
                            </m:rPr>
                            <a:rPr lang="en-US" b="0" i="0" smtClean="0">
                              <a:latin typeface="Cambria Math" panose="02040503050406030204" pitchFamily="18" charset="0"/>
                            </a:rPr>
                            <m:t>of</m:t>
                          </m:r>
                          <m:r>
                            <m:rPr>
                              <m:nor/>
                            </m:rPr>
                            <a:rPr lang="en-US" b="0" i="0" smtClean="0">
                              <a:latin typeface="Cambria Math" panose="02040503050406030204" pitchFamily="18" charset="0"/>
                            </a:rPr>
                            <m:t>_</m:t>
                          </m:r>
                          <m:r>
                            <m:rPr>
                              <m:nor/>
                            </m:rPr>
                            <a:rPr lang="en-US" b="0" i="0" smtClean="0">
                              <a:latin typeface="Cambria Math" panose="02040503050406030204" pitchFamily="18" charset="0"/>
                            </a:rPr>
                            <m:t>reviews</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s-419" dirty="0"/>
              </a:p>
              <a:p>
                <a:pPr marL="0" indent="0">
                  <a:buNone/>
                </a:pPr>
                <a:endParaRPr lang="es-419"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𝑝𝑟𝑖𝑐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0.00034+18,6</m:t>
                      </m:r>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 </m:t>
                          </m:r>
                          <m:r>
                            <m:rPr>
                              <m:nor/>
                            </m:rPr>
                            <a:rPr lang="en-US" b="0" i="0" smtClean="0">
                              <a:latin typeface="Cambria Math" panose="02040503050406030204" pitchFamily="18" charset="0"/>
                            </a:rPr>
                            <m:t>number</m:t>
                          </m:r>
                          <m:r>
                            <m:rPr>
                              <m:nor/>
                            </m:rPr>
                            <a:rPr lang="en-US" b="0" i="0" smtClean="0">
                              <a:latin typeface="Cambria Math" panose="02040503050406030204" pitchFamily="18" charset="0"/>
                            </a:rPr>
                            <m:t>_</m:t>
                          </m:r>
                          <m:r>
                            <m:rPr>
                              <m:nor/>
                            </m:rPr>
                            <a:rPr lang="en-US" b="0" i="0" smtClean="0">
                              <a:latin typeface="Cambria Math" panose="02040503050406030204" pitchFamily="18" charset="0"/>
                            </a:rPr>
                            <m:t>of</m:t>
                          </m:r>
                          <m:r>
                            <m:rPr>
                              <m:nor/>
                            </m:rPr>
                            <a:rPr lang="en-US" b="0" i="0" smtClean="0">
                              <a:latin typeface="Cambria Math" panose="02040503050406030204" pitchFamily="18" charset="0"/>
                            </a:rPr>
                            <m:t>_</m:t>
                          </m:r>
                          <m:r>
                            <m:rPr>
                              <m:nor/>
                            </m:rPr>
                            <a:rPr lang="en-US" b="0" i="0" smtClean="0">
                              <a:latin typeface="Cambria Math" panose="02040503050406030204" pitchFamily="18" charset="0"/>
                            </a:rPr>
                            <m:t>reviews</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s-419" dirty="0"/>
              </a:p>
              <a:p>
                <a:endParaRPr lang="es-419" dirty="0"/>
              </a:p>
              <a:p>
                <a:endParaRPr lang="es-419" dirty="0"/>
              </a:p>
            </p:txBody>
          </p:sp>
        </mc:Choice>
        <mc:Fallback>
          <p:sp>
            <p:nvSpPr>
              <p:cNvPr id="3" name="Marcador de contenido 2">
                <a:extLst>
                  <a:ext uri="{FF2B5EF4-FFF2-40B4-BE49-F238E27FC236}">
                    <a16:creationId xmlns:a16="http://schemas.microsoft.com/office/drawing/2014/main" id="{D0E74B88-554D-F526-4E34-457C19A94687}"/>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s-419">
                    <a:noFill/>
                  </a:rPr>
                  <a:t> </a:t>
                </a:r>
              </a:p>
            </p:txBody>
          </p:sp>
        </mc:Fallback>
      </mc:AlternateContent>
      <p:pic>
        <p:nvPicPr>
          <p:cNvPr id="7" name="Imagen 6">
            <a:extLst>
              <a:ext uri="{FF2B5EF4-FFF2-40B4-BE49-F238E27FC236}">
                <a16:creationId xmlns:a16="http://schemas.microsoft.com/office/drawing/2014/main" id="{CCBE4D1A-2608-09D2-97CB-6ACDECD74714}"/>
              </a:ext>
            </a:extLst>
          </p:cNvPr>
          <p:cNvPicPr>
            <a:picLocks noChangeAspect="1"/>
          </p:cNvPicPr>
          <p:nvPr/>
        </p:nvPicPr>
        <p:blipFill rotWithShape="1">
          <a:blip r:embed="rId3"/>
          <a:srcRect t="14718"/>
          <a:stretch/>
        </p:blipFill>
        <p:spPr>
          <a:xfrm>
            <a:off x="3876364" y="1292603"/>
            <a:ext cx="4439270" cy="398085"/>
          </a:xfrm>
          <a:prstGeom prst="rect">
            <a:avLst/>
          </a:prstGeom>
        </p:spPr>
      </p:pic>
      <p:pic>
        <p:nvPicPr>
          <p:cNvPr id="11" name="Imagen 10">
            <a:extLst>
              <a:ext uri="{FF2B5EF4-FFF2-40B4-BE49-F238E27FC236}">
                <a16:creationId xmlns:a16="http://schemas.microsoft.com/office/drawing/2014/main" id="{89C101B1-293B-74AC-2A03-4A7B996ADD61}"/>
              </a:ext>
            </a:extLst>
          </p:cNvPr>
          <p:cNvPicPr>
            <a:picLocks noChangeAspect="1"/>
          </p:cNvPicPr>
          <p:nvPr/>
        </p:nvPicPr>
        <p:blipFill>
          <a:blip r:embed="rId4"/>
          <a:stretch>
            <a:fillRect/>
          </a:stretch>
        </p:blipFill>
        <p:spPr>
          <a:xfrm>
            <a:off x="1966844" y="3261403"/>
            <a:ext cx="8258311" cy="3556858"/>
          </a:xfrm>
          <a:prstGeom prst="rect">
            <a:avLst/>
          </a:prstGeom>
        </p:spPr>
      </p:pic>
      <p:grpSp>
        <p:nvGrpSpPr>
          <p:cNvPr id="15" name="Grupo 14">
            <a:extLst>
              <a:ext uri="{FF2B5EF4-FFF2-40B4-BE49-F238E27FC236}">
                <a16:creationId xmlns:a16="http://schemas.microsoft.com/office/drawing/2014/main" id="{61FB184A-B201-FA38-D910-EA3D2FA14094}"/>
              </a:ext>
            </a:extLst>
          </p:cNvPr>
          <p:cNvGrpSpPr/>
          <p:nvPr/>
        </p:nvGrpSpPr>
        <p:grpSpPr>
          <a:xfrm>
            <a:off x="1916570" y="5829348"/>
            <a:ext cx="3068280" cy="1054440"/>
            <a:chOff x="1916570" y="5829348"/>
            <a:chExt cx="3068280" cy="1054440"/>
          </a:xfrm>
        </p:grpSpPr>
        <mc:AlternateContent xmlns:mc="http://schemas.openxmlformats.org/markup-compatibility/2006">
          <mc:Choice xmlns:p14="http://schemas.microsoft.com/office/powerpoint/2010/main" Requires="p14">
            <p:contentPart p14:bwMode="auto" r:id="rId5">
              <p14:nvContentPartPr>
                <p14:cNvPr id="13" name="Entrada de lápiz 12">
                  <a:extLst>
                    <a:ext uri="{FF2B5EF4-FFF2-40B4-BE49-F238E27FC236}">
                      <a16:creationId xmlns:a16="http://schemas.microsoft.com/office/drawing/2014/main" id="{E849F8A3-6F93-28A9-EB7F-1A522973E0A1}"/>
                    </a:ext>
                  </a:extLst>
                </p14:cNvPr>
                <p14:cNvContentPartPr/>
                <p14:nvPr/>
              </p14:nvContentPartPr>
              <p14:xfrm>
                <a:off x="1916570" y="5829348"/>
                <a:ext cx="3048840" cy="1054440"/>
              </p14:xfrm>
            </p:contentPart>
          </mc:Choice>
          <mc:Fallback>
            <p:pic>
              <p:nvPicPr>
                <p:cNvPr id="13" name="Entrada de lápiz 12">
                  <a:extLst>
                    <a:ext uri="{FF2B5EF4-FFF2-40B4-BE49-F238E27FC236}">
                      <a16:creationId xmlns:a16="http://schemas.microsoft.com/office/drawing/2014/main" id="{E849F8A3-6F93-28A9-EB7F-1A522973E0A1}"/>
                    </a:ext>
                  </a:extLst>
                </p:cNvPr>
                <p:cNvPicPr/>
                <p:nvPr/>
              </p:nvPicPr>
              <p:blipFill>
                <a:blip r:embed="rId6"/>
                <a:stretch>
                  <a:fillRect/>
                </a:stretch>
              </p:blipFill>
              <p:spPr>
                <a:xfrm>
                  <a:off x="1910450" y="5823228"/>
                  <a:ext cx="3061080" cy="10666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Entrada de lápiz 13">
                  <a:extLst>
                    <a:ext uri="{FF2B5EF4-FFF2-40B4-BE49-F238E27FC236}">
                      <a16:creationId xmlns:a16="http://schemas.microsoft.com/office/drawing/2014/main" id="{581CDE9C-7576-DF14-F203-4645F041FCE0}"/>
                    </a:ext>
                  </a:extLst>
                </p14:cNvPr>
                <p14:cNvContentPartPr/>
                <p14:nvPr/>
              </p14:nvContentPartPr>
              <p14:xfrm>
                <a:off x="4945250" y="5850813"/>
                <a:ext cx="39600" cy="84960"/>
              </p14:xfrm>
            </p:contentPart>
          </mc:Choice>
          <mc:Fallback>
            <p:pic>
              <p:nvPicPr>
                <p:cNvPr id="14" name="Entrada de lápiz 13">
                  <a:extLst>
                    <a:ext uri="{FF2B5EF4-FFF2-40B4-BE49-F238E27FC236}">
                      <a16:creationId xmlns:a16="http://schemas.microsoft.com/office/drawing/2014/main" id="{581CDE9C-7576-DF14-F203-4645F041FCE0}"/>
                    </a:ext>
                  </a:extLst>
                </p:cNvPr>
                <p:cNvPicPr/>
                <p:nvPr/>
              </p:nvPicPr>
              <p:blipFill>
                <a:blip r:embed="rId8"/>
                <a:stretch>
                  <a:fillRect/>
                </a:stretch>
              </p:blipFill>
              <p:spPr>
                <a:xfrm>
                  <a:off x="4939130" y="5844693"/>
                  <a:ext cx="51840" cy="97200"/>
                </a:xfrm>
                <a:prstGeom prst="rect">
                  <a:avLst/>
                </a:prstGeom>
              </p:spPr>
            </p:pic>
          </mc:Fallback>
        </mc:AlternateContent>
      </p:grpSp>
    </p:spTree>
    <p:extLst>
      <p:ext uri="{BB962C8B-B14F-4D97-AF65-F5344CB8AC3E}">
        <p14:creationId xmlns:p14="http://schemas.microsoft.com/office/powerpoint/2010/main" val="3125708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E490FC4E-B1C8-4CB9-4819-E6DCBF4578E7}"/>
                  </a:ext>
                </a:extLst>
              </p:cNvPr>
              <p:cNvSpPr>
                <a:spLocks noGrp="1"/>
              </p:cNvSpPr>
              <p:nvPr>
                <p:ph type="title"/>
              </p:nvPr>
            </p:nvSpPr>
            <p:spPr/>
            <p:txBody>
              <a:bodyPr/>
              <a:lstStyle/>
              <a:p>
                <a:r>
                  <a:rPr lang="es-419" dirty="0"/>
                  <a:t>¿Cuál es la interpretación de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oMath>
                </a14:m>
                <a:r>
                  <a:rPr lang="es-419" dirty="0"/>
                  <a:t> ? </a:t>
                </a:r>
              </a:p>
            </p:txBody>
          </p:sp>
        </mc:Choice>
        <mc:Fallback xmlns="">
          <p:sp>
            <p:nvSpPr>
              <p:cNvPr id="2" name="Título 1">
                <a:extLst>
                  <a:ext uri="{FF2B5EF4-FFF2-40B4-BE49-F238E27FC236}">
                    <a16:creationId xmlns:a16="http://schemas.microsoft.com/office/drawing/2014/main" id="{E490FC4E-B1C8-4CB9-4819-E6DCBF4578E7}"/>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s-419">
                    <a:noFill/>
                  </a:rPr>
                  <a:t> </a:t>
                </a:r>
              </a:p>
            </p:txBody>
          </p:sp>
        </mc:Fallback>
      </mc:AlternateContent>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054739C9-570B-4B69-6791-8C812821726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𝑝𝑟𝑖𝑐</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=0.00034+18,6</m:t>
                      </m:r>
                      <m:sSub>
                        <m:sSubPr>
                          <m:ctrlPr>
                            <a:rPr lang="en-US" b="0" i="1" smtClean="0">
                              <a:latin typeface="Cambria Math" panose="02040503050406030204" pitchFamily="18" charset="0"/>
                            </a:rPr>
                          </m:ctrlPr>
                        </m:sSubPr>
                        <m:e>
                          <m:r>
                            <m:rPr>
                              <m:nor/>
                            </m:rPr>
                            <a:rPr lang="en-US" b="0" i="0" smtClean="0">
                              <a:latin typeface="Cambria Math" panose="02040503050406030204" pitchFamily="18" charset="0"/>
                            </a:rPr>
                            <m:t> </m:t>
                          </m:r>
                          <m:r>
                            <m:rPr>
                              <m:nor/>
                            </m:rPr>
                            <a:rPr lang="en-US" b="0" i="0" smtClean="0">
                              <a:latin typeface="Cambria Math" panose="02040503050406030204" pitchFamily="18" charset="0"/>
                            </a:rPr>
                            <m:t>number</m:t>
                          </m:r>
                          <m:r>
                            <m:rPr>
                              <m:nor/>
                            </m:rPr>
                            <a:rPr lang="en-US" b="0" i="0" smtClean="0">
                              <a:latin typeface="Cambria Math" panose="02040503050406030204" pitchFamily="18" charset="0"/>
                            </a:rPr>
                            <m:t>_</m:t>
                          </m:r>
                          <m:r>
                            <m:rPr>
                              <m:nor/>
                            </m:rPr>
                            <a:rPr lang="en-US" b="0" i="0" smtClean="0">
                              <a:latin typeface="Cambria Math" panose="02040503050406030204" pitchFamily="18" charset="0"/>
                            </a:rPr>
                            <m:t>of</m:t>
                          </m:r>
                          <m:r>
                            <m:rPr>
                              <m:nor/>
                            </m:rPr>
                            <a:rPr lang="en-US" b="0" i="0" smtClean="0">
                              <a:latin typeface="Cambria Math" panose="02040503050406030204" pitchFamily="18" charset="0"/>
                            </a:rPr>
                            <m:t>_</m:t>
                          </m:r>
                          <m:r>
                            <m:rPr>
                              <m:nor/>
                            </m:rPr>
                            <a:rPr lang="en-US" b="0" i="0" smtClean="0">
                              <a:latin typeface="Cambria Math" panose="02040503050406030204" pitchFamily="18" charset="0"/>
                            </a:rPr>
                            <m:t>reviews</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𝜖</m:t>
                          </m:r>
                        </m:e>
                        <m:sub>
                          <m:r>
                            <a:rPr lang="en-US" b="0" i="1" smtClean="0">
                              <a:latin typeface="Cambria Math" panose="02040503050406030204" pitchFamily="18" charset="0"/>
                            </a:rPr>
                            <m:t>𝑖</m:t>
                          </m:r>
                        </m:sub>
                      </m:sSub>
                    </m:oMath>
                  </m:oMathPara>
                </a14:m>
                <a:endParaRPr lang="es-419" dirty="0"/>
              </a:p>
              <a:p>
                <a:pPr marL="0" indent="0">
                  <a:buNone/>
                </a:pPr>
                <a:endParaRPr lang="es-419" dirty="0"/>
              </a:p>
              <a:p>
                <a:pPr marL="0" indent="0">
                  <a:buNone/>
                </a:pPr>
                <a:r>
                  <a:rPr lang="es-419" dirty="0"/>
                  <a:t>“La estimación del modelo sugiere un </a:t>
                </a:r>
                <a:r>
                  <a:rPr lang="es-419" u="sng" dirty="0">
                    <a:solidFill>
                      <a:schemeClr val="accent1"/>
                    </a:solidFill>
                  </a:rPr>
                  <a:t>aumento</a:t>
                </a:r>
                <a:r>
                  <a:rPr lang="es-419" dirty="0"/>
                  <a:t> de, en promedio, alrededor de </a:t>
                </a:r>
                <a:r>
                  <a:rPr lang="es-419" u="sng" dirty="0">
                    <a:solidFill>
                      <a:srgbClr val="00B050"/>
                    </a:solidFill>
                  </a:rPr>
                  <a:t>18</a:t>
                </a:r>
                <a:r>
                  <a:rPr lang="es-419" dirty="0"/>
                  <a:t> pesos de alquiler, por cada </a:t>
                </a:r>
                <a:r>
                  <a:rPr lang="es-419" dirty="0" err="1"/>
                  <a:t>review</a:t>
                </a:r>
                <a:r>
                  <a:rPr lang="es-419" dirty="0"/>
                  <a:t> adicional, </a:t>
                </a:r>
                <a:r>
                  <a:rPr lang="es-419" dirty="0" err="1"/>
                  <a:t>ceteris</a:t>
                </a:r>
                <a:r>
                  <a:rPr lang="es-419" dirty="0"/>
                  <a:t> </a:t>
                </a:r>
                <a:r>
                  <a:rPr lang="es-419" dirty="0" err="1"/>
                  <a:t>paribus</a:t>
                </a:r>
                <a:r>
                  <a:rPr lang="es-419" dirty="0"/>
                  <a:t>”</a:t>
                </a:r>
              </a:p>
              <a:p>
                <a:pPr marL="0" indent="0">
                  <a:buNone/>
                </a:pPr>
                <a:endParaRPr lang="es-419" dirty="0"/>
              </a:p>
              <a:p>
                <a:pPr marL="0" indent="0">
                  <a:buNone/>
                </a:pPr>
                <a:r>
                  <a:rPr lang="es-419" dirty="0">
                    <a:solidFill>
                      <a:schemeClr val="accent1"/>
                    </a:solidFill>
                  </a:rPr>
                  <a:t>Signo</a:t>
                </a:r>
              </a:p>
              <a:p>
                <a:pPr marL="0" indent="0">
                  <a:buNone/>
                </a:pPr>
                <a:r>
                  <a:rPr lang="es-419" dirty="0">
                    <a:solidFill>
                      <a:srgbClr val="00B050"/>
                    </a:solidFill>
                  </a:rPr>
                  <a:t>Magnitud</a:t>
                </a:r>
              </a:p>
            </p:txBody>
          </p:sp>
        </mc:Choice>
        <mc:Fallback>
          <p:sp>
            <p:nvSpPr>
              <p:cNvPr id="3" name="Marcador de contenido 2">
                <a:extLst>
                  <a:ext uri="{FF2B5EF4-FFF2-40B4-BE49-F238E27FC236}">
                    <a16:creationId xmlns:a16="http://schemas.microsoft.com/office/drawing/2014/main" id="{054739C9-570B-4B69-6791-8C8128217268}"/>
                  </a:ext>
                </a:extLst>
              </p:cNvPr>
              <p:cNvSpPr>
                <a:spLocks noGrp="1" noRot="1" noChangeAspect="1" noMove="1" noResize="1" noEditPoints="1" noAdjustHandles="1" noChangeArrowheads="1" noChangeShapeType="1" noTextEdit="1"/>
              </p:cNvSpPr>
              <p:nvPr>
                <p:ph idx="1"/>
              </p:nvPr>
            </p:nvSpPr>
            <p:spPr>
              <a:blipFill>
                <a:blip r:embed="rId3"/>
                <a:stretch>
                  <a:fillRect l="-1217"/>
                </a:stretch>
              </a:blipFill>
            </p:spPr>
            <p:txBody>
              <a:bodyPr/>
              <a:lstStyle/>
              <a:p>
                <a:r>
                  <a:rPr lang="es-419">
                    <a:noFill/>
                  </a:rPr>
                  <a:t> </a:t>
                </a:r>
              </a:p>
            </p:txBody>
          </p:sp>
        </mc:Fallback>
      </mc:AlternateContent>
    </p:spTree>
    <p:extLst>
      <p:ext uri="{BB962C8B-B14F-4D97-AF65-F5344CB8AC3E}">
        <p14:creationId xmlns:p14="http://schemas.microsoft.com/office/powerpoint/2010/main" val="210678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648D3B1-25C5-0E32-46CA-B117E0EEAA91}"/>
              </a:ext>
            </a:extLst>
          </p:cNvPr>
          <p:cNvSpPr>
            <a:spLocks noGrp="1"/>
          </p:cNvSpPr>
          <p:nvPr>
            <p:ph type="title"/>
          </p:nvPr>
        </p:nvSpPr>
        <p:spPr/>
        <p:txBody>
          <a:bodyPr/>
          <a:lstStyle/>
          <a:p>
            <a:r>
              <a:rPr lang="en-US" dirty="0"/>
              <a:t>Test de </a:t>
            </a:r>
            <a:r>
              <a:rPr lang="en-US" dirty="0" err="1"/>
              <a:t>hipótesis</a:t>
            </a:r>
            <a:endParaRPr lang="es-419"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39BEB113-B7DF-F5F7-FE25-EC3BCFDAD1E2}"/>
                  </a:ext>
                </a:extLst>
              </p:cNvPr>
              <p:cNvSpPr>
                <a:spLocks noGrp="1"/>
              </p:cNvSpPr>
              <p:nvPr>
                <p:ph idx="1"/>
              </p:nvPr>
            </p:nvSpPr>
            <p:spPr/>
            <p:txBody>
              <a:bodyPr>
                <a:normAutofit/>
              </a:bodyPr>
              <a:lstStyle/>
              <a:p>
                <a:pPr marL="0" indent="0">
                  <a:buNone/>
                </a:pPr>
                <a:r>
                  <a:rPr lang="en-US" dirty="0" err="1"/>
                  <a:t>Proponemos</a:t>
                </a:r>
                <a:r>
                  <a:rPr lang="en-US" dirty="0"/>
                  <a:t> </a:t>
                </a:r>
                <a:r>
                  <a:rPr lang="en-US" dirty="0" err="1"/>
                  <a:t>el</a:t>
                </a:r>
                <a:r>
                  <a:rPr lang="en-US" dirty="0"/>
                  <a:t> </a:t>
                </a:r>
                <a:r>
                  <a:rPr lang="en-US" dirty="0" err="1"/>
                  <a:t>siguiente</a:t>
                </a:r>
                <a:r>
                  <a:rPr lang="en-US" dirty="0"/>
                  <a:t> test:</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=0, </m:t>
                    </m:r>
                  </m:oMath>
                </a14:m>
                <a:endParaRPr lang="en-US" b="0" i="1" dirty="0">
                  <a:latin typeface="Cambria Math" panose="02040503050406030204" pitchFamily="18" charset="0"/>
                </a:endParaRP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𝛽</m:t>
                        </m:r>
                      </m:e>
                      <m:sub>
                        <m:r>
                          <a:rPr lang="en-US" b="0" i="1" smtClean="0">
                            <a:latin typeface="Cambria Math" panose="02040503050406030204" pitchFamily="18" charset="0"/>
                          </a:rPr>
                          <m:t>1</m:t>
                        </m:r>
                      </m:sub>
                    </m:sSub>
                    <m:r>
                      <a:rPr lang="en-US" b="0" i="1" smtClean="0">
                        <a:latin typeface="Cambria Math" panose="02040503050406030204" pitchFamily="18" charset="0"/>
                      </a:rPr>
                      <m:t>≠0</m:t>
                    </m:r>
                  </m:oMath>
                </a14:m>
                <a:endParaRPr lang="es-419" dirty="0"/>
              </a:p>
              <a:p>
                <a:r>
                  <a:rPr lang="es-419" dirty="0"/>
                  <a:t>Nivel de significancia: 5%</a:t>
                </a:r>
              </a:p>
              <a:p>
                <a:pPr marL="0" indent="0">
                  <a:buNone/>
                </a:pPr>
                <a:r>
                  <a:rPr lang="es-419" dirty="0"/>
                  <a:t>Ahora testeemos:</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𝑇𝑒𝑠𝑡</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𝑒𝑠𝑡𝑖𝑚𝑎𝑑𝑜𝑟</m:t>
                          </m:r>
                          <m:r>
                            <a:rPr lang="en-US" b="0" i="1" smtClean="0">
                              <a:latin typeface="Cambria Math" panose="02040503050406030204" pitchFamily="18" charset="0"/>
                            </a:rPr>
                            <m:t>−</m:t>
                          </m:r>
                          <m:r>
                            <a:rPr lang="en-US" b="0" i="1" smtClean="0">
                              <a:latin typeface="Cambria Math" panose="02040503050406030204" pitchFamily="18" charset="0"/>
                            </a:rPr>
                            <m:t>𝑝𝑎𝑟</m:t>
                          </m:r>
                          <m:r>
                            <a:rPr lang="en-US" b="0" i="1" smtClean="0">
                              <a:latin typeface="Cambria Math" panose="02040503050406030204" pitchFamily="18" charset="0"/>
                            </a:rPr>
                            <m:t>á</m:t>
                          </m:r>
                          <m:r>
                            <a:rPr lang="en-US" b="0" i="1" smtClean="0">
                              <a:latin typeface="Cambria Math" panose="02040503050406030204" pitchFamily="18" charset="0"/>
                            </a:rPr>
                            <m:t>𝑚𝑒𝑡𝑟𝑜</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0</m:t>
                              </m:r>
                            </m:sub>
                          </m:sSub>
                        </m:num>
                        <m:den>
                          <m:r>
                            <a:rPr lang="en-US" b="0" i="1" smtClean="0">
                              <a:latin typeface="Cambria Math" panose="02040503050406030204" pitchFamily="18" charset="0"/>
                            </a:rPr>
                            <m:t>𝑠𝑡𝑑𝑒𝑟𝑟𝑜𝑟</m:t>
                          </m:r>
                          <m:r>
                            <a:rPr lang="en-US" b="0" i="1" smtClean="0">
                              <a:latin typeface="Cambria Math" panose="02040503050406030204" pitchFamily="18" charset="0"/>
                            </a:rPr>
                            <m:t> </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18.646</m:t>
                          </m:r>
                          <m:r>
                            <a:rPr lang="en-US" b="0" i="1" smtClean="0">
                              <a:latin typeface="Cambria Math" panose="02040503050406030204" pitchFamily="18" charset="0"/>
                            </a:rPr>
                            <m:t>−0</m:t>
                          </m:r>
                        </m:num>
                        <m:den>
                          <m:r>
                            <a:rPr lang="en-US" b="0" i="1" smtClean="0">
                              <a:latin typeface="Cambria Math" panose="02040503050406030204" pitchFamily="18" charset="0"/>
                            </a:rPr>
                            <m:t>3.620</m:t>
                          </m:r>
                        </m:den>
                      </m:f>
                      <m:r>
                        <a:rPr lang="en-US" b="0" i="1" smtClean="0">
                          <a:latin typeface="Cambria Math" panose="02040503050406030204" pitchFamily="18" charset="0"/>
                        </a:rPr>
                        <m:t>=</m:t>
                      </m:r>
                      <m:r>
                        <a:rPr lang="en-US" b="0" i="1" smtClean="0">
                          <a:latin typeface="Cambria Math" panose="02040503050406030204" pitchFamily="18" charset="0"/>
                        </a:rPr>
                        <m:t>5.151</m:t>
                      </m:r>
                    </m:oMath>
                  </m:oMathPara>
                </a14:m>
                <a:endParaRPr lang="es-419" dirty="0"/>
              </a:p>
            </p:txBody>
          </p:sp>
        </mc:Choice>
        <mc:Fallback>
          <p:sp>
            <p:nvSpPr>
              <p:cNvPr id="3" name="Marcador de contenido 2">
                <a:extLst>
                  <a:ext uri="{FF2B5EF4-FFF2-40B4-BE49-F238E27FC236}">
                    <a16:creationId xmlns:a16="http://schemas.microsoft.com/office/drawing/2014/main" id="{39BEB113-B7DF-F5F7-FE25-EC3BCFDAD1E2}"/>
                  </a:ext>
                </a:extLst>
              </p:cNvPr>
              <p:cNvSpPr>
                <a:spLocks noGrp="1" noRot="1" noChangeAspect="1" noMove="1" noResize="1" noEditPoints="1" noAdjustHandles="1" noChangeArrowheads="1" noChangeShapeType="1" noTextEdit="1"/>
              </p:cNvSpPr>
              <p:nvPr>
                <p:ph idx="1"/>
              </p:nvPr>
            </p:nvSpPr>
            <p:spPr>
              <a:blipFill>
                <a:blip r:embed="rId2"/>
                <a:stretch>
                  <a:fillRect l="-1217" t="-2381"/>
                </a:stretch>
              </a:blipFill>
            </p:spPr>
            <p:txBody>
              <a:bodyPr/>
              <a:lstStyle/>
              <a:p>
                <a:r>
                  <a:rPr lang="es-419">
                    <a:noFill/>
                  </a:rPr>
                  <a:t> </a:t>
                </a:r>
              </a:p>
            </p:txBody>
          </p:sp>
        </mc:Fallback>
      </mc:AlternateContent>
      <p:pic>
        <p:nvPicPr>
          <p:cNvPr id="13" name="Imagen 12">
            <a:extLst>
              <a:ext uri="{FF2B5EF4-FFF2-40B4-BE49-F238E27FC236}">
                <a16:creationId xmlns:a16="http://schemas.microsoft.com/office/drawing/2014/main" id="{02818C16-B250-1FAA-882B-2EF8CD8E60EE}"/>
              </a:ext>
            </a:extLst>
          </p:cNvPr>
          <p:cNvPicPr>
            <a:picLocks noChangeAspect="1"/>
          </p:cNvPicPr>
          <p:nvPr/>
        </p:nvPicPr>
        <p:blipFill rotWithShape="1">
          <a:blip r:embed="rId3"/>
          <a:srcRect l="151" t="38039" r="-151" b="-3265"/>
          <a:stretch/>
        </p:blipFill>
        <p:spPr>
          <a:xfrm>
            <a:off x="5695043" y="2605981"/>
            <a:ext cx="6496957" cy="1857887"/>
          </a:xfrm>
          <a:prstGeom prst="rect">
            <a:avLst/>
          </a:prstGeom>
        </p:spPr>
      </p:pic>
      <mc:AlternateContent xmlns:mc="http://schemas.openxmlformats.org/markup-compatibility/2006">
        <mc:Choice xmlns:p14="http://schemas.microsoft.com/office/powerpoint/2010/main" Requires="p14">
          <p:contentPart p14:bwMode="auto" r:id="rId4">
            <p14:nvContentPartPr>
              <p14:cNvPr id="14" name="Entrada de lápiz 13">
                <a:extLst>
                  <a:ext uri="{FF2B5EF4-FFF2-40B4-BE49-F238E27FC236}">
                    <a16:creationId xmlns:a16="http://schemas.microsoft.com/office/drawing/2014/main" id="{D1CBE653-E68F-D921-EAAB-C45FB0126C92}"/>
                  </a:ext>
                </a:extLst>
              </p14:cNvPr>
              <p14:cNvContentPartPr/>
              <p14:nvPr/>
            </p14:nvContentPartPr>
            <p14:xfrm>
              <a:off x="5695043" y="3991052"/>
              <a:ext cx="3838680" cy="374040"/>
            </p14:xfrm>
          </p:contentPart>
        </mc:Choice>
        <mc:Fallback>
          <p:pic>
            <p:nvPicPr>
              <p:cNvPr id="14" name="Entrada de lápiz 13">
                <a:extLst>
                  <a:ext uri="{FF2B5EF4-FFF2-40B4-BE49-F238E27FC236}">
                    <a16:creationId xmlns:a16="http://schemas.microsoft.com/office/drawing/2014/main" id="{D1CBE653-E68F-D921-EAAB-C45FB0126C92}"/>
                  </a:ext>
                </a:extLst>
              </p:cNvPr>
              <p:cNvPicPr/>
              <p:nvPr/>
            </p:nvPicPr>
            <p:blipFill>
              <a:blip r:embed="rId5"/>
              <a:stretch>
                <a:fillRect/>
              </a:stretch>
            </p:blipFill>
            <p:spPr>
              <a:xfrm>
                <a:off x="5688923" y="3984932"/>
                <a:ext cx="3850920" cy="386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5" name="Entrada de lápiz 14">
                <a:extLst>
                  <a:ext uri="{FF2B5EF4-FFF2-40B4-BE49-F238E27FC236}">
                    <a16:creationId xmlns:a16="http://schemas.microsoft.com/office/drawing/2014/main" id="{D6417A0E-113D-34BE-4BF9-7106D2F341F8}"/>
                  </a:ext>
                </a:extLst>
              </p14:cNvPr>
              <p14:cNvContentPartPr/>
              <p14:nvPr/>
            </p14:nvContentPartPr>
            <p14:xfrm>
              <a:off x="4640690" y="3037908"/>
              <a:ext cx="360" cy="360"/>
            </p14:xfrm>
          </p:contentPart>
        </mc:Choice>
        <mc:Fallback>
          <p:pic>
            <p:nvPicPr>
              <p:cNvPr id="15" name="Entrada de lápiz 14">
                <a:extLst>
                  <a:ext uri="{FF2B5EF4-FFF2-40B4-BE49-F238E27FC236}">
                    <a16:creationId xmlns:a16="http://schemas.microsoft.com/office/drawing/2014/main" id="{D6417A0E-113D-34BE-4BF9-7106D2F341F8}"/>
                  </a:ext>
                </a:extLst>
              </p:cNvPr>
              <p:cNvPicPr/>
              <p:nvPr/>
            </p:nvPicPr>
            <p:blipFill>
              <a:blip r:embed="rId7"/>
              <a:stretch>
                <a:fillRect/>
              </a:stretch>
            </p:blipFill>
            <p:spPr>
              <a:xfrm>
                <a:off x="4634570" y="3031788"/>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6" name="Entrada de lápiz 15">
                <a:extLst>
                  <a:ext uri="{FF2B5EF4-FFF2-40B4-BE49-F238E27FC236}">
                    <a16:creationId xmlns:a16="http://schemas.microsoft.com/office/drawing/2014/main" id="{16B90008-41F7-066B-560F-BFD63C027BA7}"/>
                  </a:ext>
                </a:extLst>
              </p14:cNvPr>
              <p14:cNvContentPartPr/>
              <p14:nvPr/>
            </p14:nvContentPartPr>
            <p14:xfrm>
              <a:off x="5496050" y="2949348"/>
              <a:ext cx="360" cy="360"/>
            </p14:xfrm>
          </p:contentPart>
        </mc:Choice>
        <mc:Fallback>
          <p:pic>
            <p:nvPicPr>
              <p:cNvPr id="16" name="Entrada de lápiz 15">
                <a:extLst>
                  <a:ext uri="{FF2B5EF4-FFF2-40B4-BE49-F238E27FC236}">
                    <a16:creationId xmlns:a16="http://schemas.microsoft.com/office/drawing/2014/main" id="{16B90008-41F7-066B-560F-BFD63C027BA7}"/>
                  </a:ext>
                </a:extLst>
              </p:cNvPr>
              <p:cNvPicPr/>
              <p:nvPr/>
            </p:nvPicPr>
            <p:blipFill>
              <a:blip r:embed="rId7"/>
              <a:stretch>
                <a:fillRect/>
              </a:stretch>
            </p:blipFill>
            <p:spPr>
              <a:xfrm>
                <a:off x="5489930" y="2943228"/>
                <a:ext cx="12600" cy="12600"/>
              </a:xfrm>
              <a:prstGeom prst="rect">
                <a:avLst/>
              </a:prstGeom>
            </p:spPr>
          </p:pic>
        </mc:Fallback>
      </mc:AlternateContent>
    </p:spTree>
    <p:extLst>
      <p:ext uri="{BB962C8B-B14F-4D97-AF65-F5344CB8AC3E}">
        <p14:creationId xmlns:p14="http://schemas.microsoft.com/office/powerpoint/2010/main" val="27003144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393D3F-7EEA-7669-3556-F73368CD86C7}"/>
              </a:ext>
            </a:extLst>
          </p:cNvPr>
          <p:cNvSpPr>
            <a:spLocks noGrp="1"/>
          </p:cNvSpPr>
          <p:nvPr>
            <p:ph type="title"/>
          </p:nvPr>
        </p:nvSpPr>
        <p:spPr/>
        <p:txBody>
          <a:bodyPr/>
          <a:lstStyle/>
          <a:p>
            <a:r>
              <a:rPr lang="en-US" dirty="0"/>
              <a:t>P-value</a:t>
            </a:r>
            <a:endParaRPr lang="es-419" dirty="0"/>
          </a:p>
        </p:txBody>
      </p:sp>
      <p:sp>
        <p:nvSpPr>
          <p:cNvPr id="3" name="Marcador de contenido 2">
            <a:extLst>
              <a:ext uri="{FF2B5EF4-FFF2-40B4-BE49-F238E27FC236}">
                <a16:creationId xmlns:a16="http://schemas.microsoft.com/office/drawing/2014/main" id="{2DBBB713-EB7B-48DA-375D-93ED6B0FC19B}"/>
              </a:ext>
            </a:extLst>
          </p:cNvPr>
          <p:cNvSpPr>
            <a:spLocks noGrp="1"/>
          </p:cNvSpPr>
          <p:nvPr>
            <p:ph idx="1"/>
          </p:nvPr>
        </p:nvSpPr>
        <p:spPr/>
        <p:txBody>
          <a:bodyPr/>
          <a:lstStyle/>
          <a:p>
            <a:r>
              <a:rPr lang="es-419" dirty="0"/>
              <a:t>P-</a:t>
            </a:r>
            <a:r>
              <a:rPr lang="es-419" dirty="0" err="1"/>
              <a:t>value</a:t>
            </a:r>
            <a:r>
              <a:rPr lang="es-419" dirty="0"/>
              <a:t>: 0.0000002</a:t>
            </a:r>
          </a:p>
          <a:p>
            <a:pPr marL="0" indent="0">
              <a:buNone/>
            </a:pPr>
            <a:r>
              <a:rPr lang="es-419" dirty="0"/>
              <a:t>El p-</a:t>
            </a:r>
            <a:r>
              <a:rPr lang="es-419" dirty="0" err="1"/>
              <a:t>value</a:t>
            </a:r>
            <a:r>
              <a:rPr lang="es-419" dirty="0"/>
              <a:t> es menor que el nivel de significancia (que establecimos en 5% al inicio), entonces puedo rechazar la hipótesis nula.</a:t>
            </a:r>
          </a:p>
          <a:p>
            <a:endParaRPr lang="es-419" dirty="0"/>
          </a:p>
        </p:txBody>
      </p:sp>
      <p:pic>
        <p:nvPicPr>
          <p:cNvPr id="4" name="Imagen 3">
            <a:extLst>
              <a:ext uri="{FF2B5EF4-FFF2-40B4-BE49-F238E27FC236}">
                <a16:creationId xmlns:a16="http://schemas.microsoft.com/office/drawing/2014/main" id="{F9A0B177-1378-D31F-B880-88996C3EBCC8}"/>
              </a:ext>
            </a:extLst>
          </p:cNvPr>
          <p:cNvPicPr>
            <a:picLocks noChangeAspect="1"/>
          </p:cNvPicPr>
          <p:nvPr/>
        </p:nvPicPr>
        <p:blipFill rotWithShape="1">
          <a:blip r:embed="rId2"/>
          <a:srcRect l="151" t="38039" r="-151" b="-3265"/>
          <a:stretch/>
        </p:blipFill>
        <p:spPr>
          <a:xfrm>
            <a:off x="2847521" y="3658032"/>
            <a:ext cx="6496957" cy="1857887"/>
          </a:xfrm>
          <a:prstGeom prst="rect">
            <a:avLst/>
          </a:prstGeom>
        </p:spPr>
      </p:pic>
      <mc:AlternateContent xmlns:mc="http://schemas.openxmlformats.org/markup-compatibility/2006">
        <mc:Choice xmlns:p14="http://schemas.microsoft.com/office/powerpoint/2010/main" Requires="p14">
          <p:contentPart p14:bwMode="auto" r:id="rId3">
            <p14:nvContentPartPr>
              <p14:cNvPr id="5" name="Entrada de lápiz 4">
                <a:extLst>
                  <a:ext uri="{FF2B5EF4-FFF2-40B4-BE49-F238E27FC236}">
                    <a16:creationId xmlns:a16="http://schemas.microsoft.com/office/drawing/2014/main" id="{F3CE593A-E641-971E-DC06-80174108C706}"/>
                  </a:ext>
                </a:extLst>
              </p14:cNvPr>
              <p14:cNvContentPartPr/>
              <p14:nvPr/>
            </p14:nvContentPartPr>
            <p14:xfrm>
              <a:off x="6920210" y="5042028"/>
              <a:ext cx="699480" cy="290160"/>
            </p14:xfrm>
          </p:contentPart>
        </mc:Choice>
        <mc:Fallback>
          <p:pic>
            <p:nvPicPr>
              <p:cNvPr id="5" name="Entrada de lápiz 4">
                <a:extLst>
                  <a:ext uri="{FF2B5EF4-FFF2-40B4-BE49-F238E27FC236}">
                    <a16:creationId xmlns:a16="http://schemas.microsoft.com/office/drawing/2014/main" id="{F3CE593A-E641-971E-DC06-80174108C706}"/>
                  </a:ext>
                </a:extLst>
              </p:cNvPr>
              <p:cNvPicPr/>
              <p:nvPr/>
            </p:nvPicPr>
            <p:blipFill>
              <a:blip r:embed="rId4"/>
              <a:stretch>
                <a:fillRect/>
              </a:stretch>
            </p:blipFill>
            <p:spPr>
              <a:xfrm>
                <a:off x="6914090" y="5035908"/>
                <a:ext cx="71172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6" name="Entrada de lápiz 5">
                <a:extLst>
                  <a:ext uri="{FF2B5EF4-FFF2-40B4-BE49-F238E27FC236}">
                    <a16:creationId xmlns:a16="http://schemas.microsoft.com/office/drawing/2014/main" id="{5E4374EC-87E2-1D94-39E5-9A059BE22D11}"/>
                  </a:ext>
                </a:extLst>
              </p14:cNvPr>
              <p14:cNvContentPartPr/>
              <p14:nvPr/>
            </p14:nvContentPartPr>
            <p14:xfrm>
              <a:off x="6909410" y="4739268"/>
              <a:ext cx="648360" cy="50040"/>
            </p14:xfrm>
          </p:contentPart>
        </mc:Choice>
        <mc:Fallback>
          <p:pic>
            <p:nvPicPr>
              <p:cNvPr id="6" name="Entrada de lápiz 5">
                <a:extLst>
                  <a:ext uri="{FF2B5EF4-FFF2-40B4-BE49-F238E27FC236}">
                    <a16:creationId xmlns:a16="http://schemas.microsoft.com/office/drawing/2014/main" id="{5E4374EC-87E2-1D94-39E5-9A059BE22D11}"/>
                  </a:ext>
                </a:extLst>
              </p:cNvPr>
              <p:cNvPicPr/>
              <p:nvPr/>
            </p:nvPicPr>
            <p:blipFill>
              <a:blip r:embed="rId6"/>
              <a:stretch>
                <a:fillRect/>
              </a:stretch>
            </p:blipFill>
            <p:spPr>
              <a:xfrm>
                <a:off x="6903290" y="4733148"/>
                <a:ext cx="660600" cy="62280"/>
              </a:xfrm>
              <a:prstGeom prst="rect">
                <a:avLst/>
              </a:prstGeom>
            </p:spPr>
          </p:pic>
        </mc:Fallback>
      </mc:AlternateContent>
    </p:spTree>
    <p:extLst>
      <p:ext uri="{BB962C8B-B14F-4D97-AF65-F5344CB8AC3E}">
        <p14:creationId xmlns:p14="http://schemas.microsoft.com/office/powerpoint/2010/main" val="25086780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5FE5EC-EEFF-7170-2011-EB7667FEC985}"/>
              </a:ext>
            </a:extLst>
          </p:cNvPr>
          <p:cNvSpPr>
            <a:spLocks noGrp="1"/>
          </p:cNvSpPr>
          <p:nvPr>
            <p:ph type="title"/>
          </p:nvPr>
        </p:nvSpPr>
        <p:spPr/>
        <p:txBody>
          <a:bodyPr/>
          <a:lstStyle/>
          <a:p>
            <a:r>
              <a:rPr lang="en-US" dirty="0"/>
              <a:t>Valor T de </a:t>
            </a:r>
            <a:r>
              <a:rPr lang="en-US" dirty="0" err="1"/>
              <a:t>rechazo</a:t>
            </a:r>
            <a:endParaRPr lang="es-419" dirty="0"/>
          </a:p>
        </p:txBody>
      </p:sp>
      <p:sp>
        <p:nvSpPr>
          <p:cNvPr id="3" name="Marcador de contenido 2">
            <a:extLst>
              <a:ext uri="{FF2B5EF4-FFF2-40B4-BE49-F238E27FC236}">
                <a16:creationId xmlns:a16="http://schemas.microsoft.com/office/drawing/2014/main" id="{4BD66071-B0F9-AB49-E407-F88816CB61C1}"/>
              </a:ext>
            </a:extLst>
          </p:cNvPr>
          <p:cNvSpPr>
            <a:spLocks noGrp="1"/>
          </p:cNvSpPr>
          <p:nvPr>
            <p:ph idx="1"/>
          </p:nvPr>
        </p:nvSpPr>
        <p:spPr>
          <a:xfrm>
            <a:off x="838200" y="4375355"/>
            <a:ext cx="10515600" cy="1801608"/>
          </a:xfrm>
        </p:spPr>
        <p:txBody>
          <a:bodyPr/>
          <a:lstStyle/>
          <a:p>
            <a:r>
              <a:rPr lang="es-419" dirty="0"/>
              <a:t>Valor T de rechazo al 95%: 1.96</a:t>
            </a:r>
          </a:p>
          <a:p>
            <a:pPr marL="0" indent="0">
              <a:buNone/>
            </a:pPr>
            <a:r>
              <a:rPr lang="es-419" dirty="0"/>
              <a:t>El test de 5.151 muy por encima del valor de rechazo de 1.96 establecido por el valor T,  por ende, puedo rechazar la hipótesis nula. El test sugiere que B1 es un estimador significativo.</a:t>
            </a:r>
          </a:p>
          <a:p>
            <a:endParaRPr lang="es-419" dirty="0"/>
          </a:p>
        </p:txBody>
      </p:sp>
      <p:pic>
        <p:nvPicPr>
          <p:cNvPr id="5" name="Imagen 4">
            <a:extLst>
              <a:ext uri="{FF2B5EF4-FFF2-40B4-BE49-F238E27FC236}">
                <a16:creationId xmlns:a16="http://schemas.microsoft.com/office/drawing/2014/main" id="{1AD25ADD-CD43-01B8-D521-79D229566565}"/>
              </a:ext>
            </a:extLst>
          </p:cNvPr>
          <p:cNvPicPr>
            <a:picLocks noChangeAspect="1"/>
          </p:cNvPicPr>
          <p:nvPr/>
        </p:nvPicPr>
        <p:blipFill>
          <a:blip r:embed="rId2"/>
          <a:stretch>
            <a:fillRect/>
          </a:stretch>
        </p:blipFill>
        <p:spPr>
          <a:xfrm>
            <a:off x="3533417" y="1690688"/>
            <a:ext cx="5125165" cy="2152950"/>
          </a:xfrm>
          <a:prstGeom prst="rect">
            <a:avLst/>
          </a:prstGeom>
        </p:spPr>
      </p:pic>
      <mc:AlternateContent xmlns:mc="http://schemas.openxmlformats.org/markup-compatibility/2006">
        <mc:Choice xmlns:p14="http://schemas.microsoft.com/office/powerpoint/2010/main" Requires="p14">
          <p:contentPart p14:bwMode="auto" r:id="rId3">
            <p14:nvContentPartPr>
              <p14:cNvPr id="6" name="Entrada de lápiz 5">
                <a:extLst>
                  <a:ext uri="{FF2B5EF4-FFF2-40B4-BE49-F238E27FC236}">
                    <a16:creationId xmlns:a16="http://schemas.microsoft.com/office/drawing/2014/main" id="{A90217DD-E4E8-53BF-F4A8-591BEF0BC826}"/>
                  </a:ext>
                </a:extLst>
              </p14:cNvPr>
              <p14:cNvContentPartPr/>
              <p14:nvPr/>
            </p14:nvContentPartPr>
            <p14:xfrm>
              <a:off x="3479330" y="3557028"/>
              <a:ext cx="2216160" cy="445680"/>
            </p14:xfrm>
          </p:contentPart>
        </mc:Choice>
        <mc:Fallback>
          <p:pic>
            <p:nvPicPr>
              <p:cNvPr id="6" name="Entrada de lápiz 5">
                <a:extLst>
                  <a:ext uri="{FF2B5EF4-FFF2-40B4-BE49-F238E27FC236}">
                    <a16:creationId xmlns:a16="http://schemas.microsoft.com/office/drawing/2014/main" id="{A90217DD-E4E8-53BF-F4A8-591BEF0BC826}"/>
                  </a:ext>
                </a:extLst>
              </p:cNvPr>
              <p:cNvPicPr/>
              <p:nvPr/>
            </p:nvPicPr>
            <p:blipFill>
              <a:blip r:embed="rId4"/>
              <a:stretch>
                <a:fillRect/>
              </a:stretch>
            </p:blipFill>
            <p:spPr>
              <a:xfrm>
                <a:off x="3473210" y="3550908"/>
                <a:ext cx="2228400" cy="457920"/>
              </a:xfrm>
              <a:prstGeom prst="rect">
                <a:avLst/>
              </a:prstGeom>
            </p:spPr>
          </p:pic>
        </mc:Fallback>
      </mc:AlternateContent>
    </p:spTree>
    <p:extLst>
      <p:ext uri="{BB962C8B-B14F-4D97-AF65-F5344CB8AC3E}">
        <p14:creationId xmlns:p14="http://schemas.microsoft.com/office/powerpoint/2010/main" val="31121902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1111</TotalTime>
  <Words>380</Words>
  <Application>Microsoft Office PowerPoint</Application>
  <PresentationFormat>Panorámica</PresentationFormat>
  <Paragraphs>40</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Aptos</vt:lpstr>
      <vt:lpstr>Aptos Display</vt:lpstr>
      <vt:lpstr>Arial</vt:lpstr>
      <vt:lpstr>Cambria Math</vt:lpstr>
      <vt:lpstr>Tema de Office</vt:lpstr>
      <vt:lpstr>PPT Clase 5</vt:lpstr>
      <vt:lpstr>3. Airbnb - Enunciado</vt:lpstr>
      <vt:lpstr>Tips</vt:lpstr>
      <vt:lpstr>Estimación OLS</vt:lpstr>
      <vt:lpstr>¿Cuál es la interpretación de β_1 ? </vt:lpstr>
      <vt:lpstr>Test de hipótesis</vt:lpstr>
      <vt:lpstr>P-value</vt:lpstr>
      <vt:lpstr>Valor T de rechazo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Clase 5</dc:title>
  <dc:creator>Octavio Santalucia</dc:creator>
  <cp:lastModifiedBy>Octavio Santalucia</cp:lastModifiedBy>
  <cp:revision>1</cp:revision>
  <dcterms:created xsi:type="dcterms:W3CDTF">2024-04-07T13:27:10Z</dcterms:created>
  <dcterms:modified xsi:type="dcterms:W3CDTF">2024-04-08T19:38:00Z</dcterms:modified>
</cp:coreProperties>
</file>