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tavio Santalucia" userId="bacb8c15-ec69-407c-a779-cefb28a37651" providerId="ADAL" clId="{FB60F21F-47C1-45C4-A4D7-D6BAD55291AD}"/>
    <pc:docChg chg="undo custSel addSld modSld">
      <pc:chgData name="Octavio Santalucia" userId="bacb8c15-ec69-407c-a779-cefb28a37651" providerId="ADAL" clId="{FB60F21F-47C1-45C4-A4D7-D6BAD55291AD}" dt="2024-05-06T18:06:54.887" v="948" actId="5793"/>
      <pc:docMkLst>
        <pc:docMk/>
      </pc:docMkLst>
      <pc:sldChg chg="modSp new mod">
        <pc:chgData name="Octavio Santalucia" userId="bacb8c15-ec69-407c-a779-cefb28a37651" providerId="ADAL" clId="{FB60F21F-47C1-45C4-A4D7-D6BAD55291AD}" dt="2024-05-06T17:23:59.844" v="41" actId="20577"/>
        <pc:sldMkLst>
          <pc:docMk/>
          <pc:sldMk cId="1284061955" sldId="256"/>
        </pc:sldMkLst>
      </pc:sldChg>
      <pc:sldChg chg="addSp delSp modSp new mod">
        <pc:chgData name="Octavio Santalucia" userId="bacb8c15-ec69-407c-a779-cefb28a37651" providerId="ADAL" clId="{FB60F21F-47C1-45C4-A4D7-D6BAD55291AD}" dt="2024-05-06T17:27:26.350" v="59" actId="1076"/>
        <pc:sldMkLst>
          <pc:docMk/>
          <pc:sldMk cId="2677051822" sldId="257"/>
        </pc:sldMkLst>
      </pc:sldChg>
      <pc:sldChg chg="addSp delSp modSp new mod">
        <pc:chgData name="Octavio Santalucia" userId="bacb8c15-ec69-407c-a779-cefb28a37651" providerId="ADAL" clId="{FB60F21F-47C1-45C4-A4D7-D6BAD55291AD}" dt="2024-05-06T17:32:50.845" v="401" actId="20577"/>
        <pc:sldMkLst>
          <pc:docMk/>
          <pc:sldMk cId="1011406208" sldId="258"/>
        </pc:sldMkLst>
      </pc:sldChg>
      <pc:sldChg chg="addSp modSp new mod">
        <pc:chgData name="Octavio Santalucia" userId="bacb8c15-ec69-407c-a779-cefb28a37651" providerId="ADAL" clId="{FB60F21F-47C1-45C4-A4D7-D6BAD55291AD}" dt="2024-05-06T18:06:54.887" v="948" actId="5793"/>
        <pc:sldMkLst>
          <pc:docMk/>
          <pc:sldMk cId="267558076" sldId="259"/>
        </pc:sldMkLst>
      </pc:sldChg>
    </pc:docChg>
  </pc:docChgLst>
  <pc:docChgLst>
    <pc:chgData name="Octavio Santalucia" userId="bacb8c15-ec69-407c-a779-cefb28a37651" providerId="ADAL" clId="{BE1AE8FF-11DE-4451-996E-6D68A1EAC1DE}"/>
    <pc:docChg chg="modSld">
      <pc:chgData name="Octavio Santalucia" userId="bacb8c15-ec69-407c-a779-cefb28a37651" providerId="ADAL" clId="{BE1AE8FF-11DE-4451-996E-6D68A1EAC1DE}" dt="2025-05-12T19:52:19.894" v="8" actId="20577"/>
      <pc:docMkLst>
        <pc:docMk/>
      </pc:docMkLst>
      <pc:sldChg chg="modSp mod">
        <pc:chgData name="Octavio Santalucia" userId="bacb8c15-ec69-407c-a779-cefb28a37651" providerId="ADAL" clId="{BE1AE8FF-11DE-4451-996E-6D68A1EAC1DE}" dt="2025-05-12T19:52:19.894" v="8" actId="20577"/>
        <pc:sldMkLst>
          <pc:docMk/>
          <pc:sldMk cId="1011406208" sldId="258"/>
        </pc:sldMkLst>
        <pc:spChg chg="mod">
          <ac:chgData name="Octavio Santalucia" userId="bacb8c15-ec69-407c-a779-cefb28a37651" providerId="ADAL" clId="{BE1AE8FF-11DE-4451-996E-6D68A1EAC1DE}" dt="2025-05-12T19:52:19.894" v="8" actId="20577"/>
          <ac:spMkLst>
            <pc:docMk/>
            <pc:sldMk cId="1011406208" sldId="258"/>
            <ac:spMk id="3" creationId="{B40E6B17-AD08-3885-84A1-03F48A28A58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4D78F7-A901-EFA2-AF3A-93BBB9413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856DB0-4FB1-6FDE-9D03-731DB600CF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30AF67-41AD-5C89-1B2D-DC1C0631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3BDC-85FB-4E10-8978-8A2CF0EFEC3C}" type="datetimeFigureOut">
              <a:rPr lang="es-419" smtClean="0"/>
              <a:t>12/5/2025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82242A-0DB3-5A44-0D47-5E429F46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C0B336-6265-6354-DDD8-32F5CF5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F427-3D9D-4C65-B9DA-ADDD0704A3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812117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D73A1-8C25-A30D-A4B5-0D7BB447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9F4F29A-48EB-8E92-C9D5-11380344A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173A03-DA65-5EC1-42CB-6CF7F8C0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3BDC-85FB-4E10-8978-8A2CF0EFEC3C}" type="datetimeFigureOut">
              <a:rPr lang="es-419" smtClean="0"/>
              <a:t>12/5/2025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201954-FF42-2253-4265-330292F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219CB0-E09A-A073-F936-530D03A2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F427-3D9D-4C65-B9DA-ADDD0704A3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236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6827833-280E-41B4-8FF6-E67F3A757C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987B4C-AF71-9E76-FA76-0D28A07DE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BE499E-C4BC-EA29-0FA9-781D81351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3BDC-85FB-4E10-8978-8A2CF0EFEC3C}" type="datetimeFigureOut">
              <a:rPr lang="es-419" smtClean="0"/>
              <a:t>12/5/2025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6DE898-7775-1094-9F21-1D8BDD013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0EEDD9-D8B6-C786-F9D6-8D57EE585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F427-3D9D-4C65-B9DA-ADDD0704A3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63132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B2374-7F96-5091-19CE-709FB679B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0BC4B9-4E1A-A0AA-B8B1-805811F2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BE9F0C-2A54-BD14-3973-86472AE08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3BDC-85FB-4E10-8978-8A2CF0EFEC3C}" type="datetimeFigureOut">
              <a:rPr lang="es-419" smtClean="0"/>
              <a:t>12/5/2025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1512469-1C2E-0ECD-1B6B-72DFAF9C7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D93C56-55C6-C3A3-A57A-8D788839D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F427-3D9D-4C65-B9DA-ADDD0704A3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29455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4EBAC-67B7-D71D-4398-49F556C0D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3C63D3-2699-3C84-7ED3-8FC174E21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AE85A1-8ECB-D139-139D-0843B11D5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3BDC-85FB-4E10-8978-8A2CF0EFEC3C}" type="datetimeFigureOut">
              <a:rPr lang="es-419" smtClean="0"/>
              <a:t>12/5/2025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3CD61-A12F-FCE7-F137-A08EADF94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EE40A2-E11D-62A2-2691-5D235A8F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F427-3D9D-4C65-B9DA-ADDD0704A3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876582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02639-C561-3C95-661D-CC3118BC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17656F-0CE4-92A9-6593-1D857CD6E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F9420C-5CF4-44CF-D25F-89292B235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BA7C21-A84F-EA1D-F832-66C14AFB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3BDC-85FB-4E10-8978-8A2CF0EFEC3C}" type="datetimeFigureOut">
              <a:rPr lang="es-419" smtClean="0"/>
              <a:t>12/5/2025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6F3392-AE68-37DA-3AD5-6FB0B649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6A7223-25A2-88A0-99F7-4D319933B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F427-3D9D-4C65-B9DA-ADDD0704A3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3387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DEDC3E-EFDF-A589-F200-1A03BE15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24363F-46C0-04B9-85A2-4B94EC70B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2702C9-79D9-EF76-3183-D9976A6F6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08B172-1A87-5995-CBB2-4B7561411F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D71978B-4963-7619-B5B7-211A5EDF8F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481C71-183B-D217-E576-EAA35A31F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3BDC-85FB-4E10-8978-8A2CF0EFEC3C}" type="datetimeFigureOut">
              <a:rPr lang="es-419" smtClean="0"/>
              <a:t>12/5/2025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EE10AD-BF7F-7A65-33E7-415330633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A70BE17-2151-C70A-80AF-A054D5AC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F427-3D9D-4C65-B9DA-ADDD0704A3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335914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4F9A8-66BA-B70E-928A-F33AFC5B0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767B61-05D2-207F-B2F5-640E769C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3BDC-85FB-4E10-8978-8A2CF0EFEC3C}" type="datetimeFigureOut">
              <a:rPr lang="es-419" smtClean="0"/>
              <a:t>12/5/2025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5F3F5D-C85D-EFB3-7797-A35642C77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36592F-F29C-E6C0-3ABD-35463700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F427-3D9D-4C65-B9DA-ADDD0704A3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7281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532621-2374-1EF3-BD82-777D83C11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3BDC-85FB-4E10-8978-8A2CF0EFEC3C}" type="datetimeFigureOut">
              <a:rPr lang="es-419" smtClean="0"/>
              <a:t>12/5/2025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8CEF8A8-D297-D350-04BE-27D0717E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5F08CE-0BF1-ACA0-1462-CB1A6A27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F427-3D9D-4C65-B9DA-ADDD0704A3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1074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C81B8-4F3F-52DF-27B4-55E1BB863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9ECA10-5A0A-5C1A-2DA7-E9F69A0DF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D372B5-C252-6B5E-BE28-57B71D7532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E34111-4805-8482-17E4-002719CB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3BDC-85FB-4E10-8978-8A2CF0EFEC3C}" type="datetimeFigureOut">
              <a:rPr lang="es-419" smtClean="0"/>
              <a:t>12/5/2025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84A3A9-C703-685E-788A-EA01DB03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9567464-7D21-1C20-DC18-375EE1A8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F427-3D9D-4C65-B9DA-ADDD0704A3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05343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C5B09-B131-6275-B2D8-E5E88454C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8EB1A53-24C9-BD5F-60FC-9F44E23D1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BE72C93-0BEA-26E3-0E26-01BD323FD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22517B3-4C25-07CA-C909-4AF6BD27D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F3BDC-85FB-4E10-8978-8A2CF0EFEC3C}" type="datetimeFigureOut">
              <a:rPr lang="es-419" smtClean="0"/>
              <a:t>12/5/2025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98FE0A8-EBEF-0585-2A02-04F20DA84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5C798F-CDF3-22DF-0BC9-229CBF233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EF427-3D9D-4C65-B9DA-ADDD0704A3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42338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BCC9831-2C25-417D-C9B2-D11A18AB2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DAF9A2-738E-B812-C16E-29D7EB36A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81D96A-24B0-FECD-6ABD-A7C0887E3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EF3BDC-85FB-4E10-8978-8A2CF0EFEC3C}" type="datetimeFigureOut">
              <a:rPr lang="es-419" smtClean="0"/>
              <a:t>12/5/2025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29A21B-A7A8-EC2D-4724-29D63DC9E4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E52F34-49B2-DC65-A2AD-C61BA4AB4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8EF427-3D9D-4C65-B9DA-ADDD0704A36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75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26DEF-E53B-DCF5-5F4E-DED52345F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PPT </a:t>
            </a:r>
            <a:r>
              <a:rPr lang="en-US" dirty="0" err="1"/>
              <a:t>Clase</a:t>
            </a:r>
            <a:r>
              <a:rPr lang="en-US" dirty="0"/>
              <a:t> 8</a:t>
            </a:r>
            <a:endParaRPr lang="es-419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51FB7C6-881B-502C-03CA-E630B834B4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Heterocedasticidad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28406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D2499-18E4-DD77-4647-671289A4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Enunciado</a:t>
            </a:r>
            <a:endParaRPr lang="es-419" dirty="0"/>
          </a:p>
        </p:txBody>
      </p:sp>
      <p:pic>
        <p:nvPicPr>
          <p:cNvPr id="5" name="Marcador de contenido 4" descr="Texto, Carta&#10;&#10;Descripción generada automáticamente">
            <a:extLst>
              <a:ext uri="{FF2B5EF4-FFF2-40B4-BE49-F238E27FC236}">
                <a16:creationId xmlns:a16="http://schemas.microsoft.com/office/drawing/2014/main" id="{7582B8D8-9813-A572-3A42-EDF4FEDF1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688"/>
            <a:ext cx="12046208" cy="3154600"/>
          </a:xfrm>
        </p:spPr>
      </p:pic>
    </p:spTree>
    <p:extLst>
      <p:ext uri="{BB962C8B-B14F-4D97-AF65-F5344CB8AC3E}">
        <p14:creationId xmlns:p14="http://schemas.microsoft.com/office/powerpoint/2010/main" val="2677051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9DDB8-4B18-2540-D8BB-E5AAD93F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</a:t>
            </a:r>
            <a:r>
              <a:rPr lang="en-US" dirty="0"/>
              <a:t>)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teórico</a:t>
            </a:r>
            <a:endParaRPr lang="es-419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40E6B17-AD08-3885-84A1-03F48A28A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8257"/>
                <a:ext cx="10515600" cy="412870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Decir que la </a:t>
                </a:r>
                <a:r>
                  <a:rPr lang="en-US" sz="2400" dirty="0" err="1"/>
                  <a:t>varianza</a:t>
                </a:r>
                <a:r>
                  <a:rPr lang="en-US" sz="2400" dirty="0"/>
                  <a:t> </a:t>
                </a:r>
                <a:r>
                  <a:rPr lang="en-US" sz="2400" dirty="0" err="1"/>
                  <a:t>depende</a:t>
                </a:r>
                <a:r>
                  <a:rPr lang="en-US" sz="2400" dirty="0"/>
                  <a:t> de </a:t>
                </a:r>
                <a:r>
                  <a:rPr lang="en-US" sz="2400" dirty="0" err="1"/>
                  <a:t>si</a:t>
                </a:r>
                <a:r>
                  <a:rPr lang="en-US" sz="2400" dirty="0"/>
                  <a:t> se es hombre y </a:t>
                </a:r>
                <a:r>
                  <a:rPr lang="en-US" sz="2400" dirty="0" err="1"/>
                  <a:t>mujer</a:t>
                </a:r>
                <a:r>
                  <a:rPr lang="en-US" sz="2400" dirty="0"/>
                  <a:t>, nada </a:t>
                </a:r>
                <a:r>
                  <a:rPr lang="en-US" sz="2400" dirty="0" err="1"/>
                  <a:t>más</a:t>
                </a:r>
                <a:r>
                  <a:rPr lang="en-US" sz="2400" dirty="0"/>
                  <a:t>, es </a:t>
                </a:r>
                <a:r>
                  <a:rPr lang="en-US" sz="2400" dirty="0" err="1"/>
                  <a:t>equivalente</a:t>
                </a:r>
                <a:r>
                  <a:rPr lang="en-US" sz="2400" dirty="0"/>
                  <a:t> a </a:t>
                </a:r>
                <a:r>
                  <a:rPr lang="en-US" sz="2400" dirty="0" err="1"/>
                  <a:t>decir</a:t>
                </a:r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𝑡𝑜𝑡𝑤𝑟𝑘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𝑒𝑑𝑢𝑐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𝑎𝑔𝑒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𝑦𝑛𝑔𝑘𝑖𝑑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marL="0" indent="0">
                  <a:buNone/>
                </a:pPr>
                <a:r>
                  <a:rPr lang="en-US" sz="2400" dirty="0"/>
                  <a:t>Y </a:t>
                </a:r>
                <a:r>
                  <a:rPr lang="en-US" sz="2400" dirty="0" err="1"/>
                  <a:t>por</a:t>
                </a:r>
                <a:r>
                  <a:rPr lang="en-US" sz="2400" dirty="0"/>
                  <a:t> tanto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𝑚𝑎𝑙𝑒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𝑚𝑎𝑙𝑒</m:t>
                      </m:r>
                    </m:oMath>
                  </m:oMathPara>
                </a14:m>
                <a:endParaRPr lang="es-419" sz="2400" dirty="0"/>
              </a:p>
              <a:p>
                <a:pPr marL="0" indent="0">
                  <a:buNone/>
                </a:pPr>
                <a:r>
                  <a:rPr lang="es-419" sz="2400" dirty="0"/>
                  <a:t>Donde la varianza para las mujeres </a:t>
                </a:r>
                <a:r>
                  <a:rPr lang="es-419" sz="2400"/>
                  <a:t>es delta0 </a:t>
                </a:r>
                <a:r>
                  <a:rPr lang="es-419" sz="2400" dirty="0"/>
                  <a:t>y para los </a:t>
                </a:r>
                <a:r>
                  <a:rPr lang="es-419" sz="2400"/>
                  <a:t>hombres delta0+delta1</a:t>
                </a:r>
                <a:endParaRPr lang="es-419" sz="24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B40E6B17-AD08-3885-84A1-03F48A28A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8257"/>
                <a:ext cx="10515600" cy="4128706"/>
              </a:xfrm>
              <a:blipFill>
                <a:blip r:embed="rId2"/>
                <a:stretch>
                  <a:fillRect l="-928" t="-1920" r="-34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EF9CFD2F-2A71-29C3-1FD7-DA5A1ABCB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756" y="1504924"/>
            <a:ext cx="9402487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06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5247A-F507-08B5-007D-9738FDED1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ii) Plantilla/</a:t>
            </a:r>
            <a:r>
              <a:rPr lang="en-US" dirty="0" err="1"/>
              <a:t>ayuda</a:t>
            </a:r>
            <a:endParaRPr lang="es-419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7C7712-A0EA-D791-98BA-13A94E681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Para </a:t>
            </a:r>
            <a:r>
              <a:rPr lang="en-US" dirty="0" err="1"/>
              <a:t>testear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hay o no </a:t>
            </a:r>
            <a:r>
              <a:rPr lang="en-US" dirty="0" err="1"/>
              <a:t>heterocedasticidad</a:t>
            </a:r>
            <a:r>
              <a:rPr lang="en-US" dirty="0"/>
              <a:t> </a:t>
            </a:r>
            <a:r>
              <a:rPr lang="en-US" dirty="0" err="1"/>
              <a:t>necesitamos</a:t>
            </a:r>
            <a:r>
              <a:rPr lang="en-US" dirty="0"/>
              <a:t> </a:t>
            </a:r>
            <a:r>
              <a:rPr lang="en-US" dirty="0" err="1"/>
              <a:t>trabajar</a:t>
            </a:r>
            <a:r>
              <a:rPr lang="en-US" dirty="0"/>
              <a:t> con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errores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. Para </a:t>
            </a:r>
            <a:r>
              <a:rPr lang="en-US" dirty="0" err="1"/>
              <a:t>ello</a:t>
            </a:r>
            <a:r>
              <a:rPr lang="en-US" dirty="0"/>
              <a:t> </a:t>
            </a:r>
            <a:r>
              <a:rPr lang="en-US" dirty="0" err="1"/>
              <a:t>introducimos</a:t>
            </a:r>
            <a:r>
              <a:rPr lang="en-US" dirty="0"/>
              <a:t> la </a:t>
            </a:r>
            <a:r>
              <a:rPr lang="en-US" dirty="0" err="1"/>
              <a:t>siguiente</a:t>
            </a:r>
            <a:r>
              <a:rPr lang="en-US" dirty="0"/>
              <a:t> </a:t>
            </a:r>
            <a:r>
              <a:rPr lang="en-US" dirty="0" err="1"/>
              <a:t>función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endParaRPr lang="es-419" dirty="0"/>
          </a:p>
          <a:p>
            <a:pPr marL="0" indent="0">
              <a:buNone/>
            </a:pPr>
            <a:r>
              <a:rPr lang="es-419" dirty="0"/>
              <a:t>Esta línea crea una nueva columna llamada “residuos” que contiene el error para cada registro en la tabla.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9156D9-2880-FBD5-79E0-FF57DC87B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427" y="3315844"/>
            <a:ext cx="7659145" cy="68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580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108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Tema de Office</vt:lpstr>
      <vt:lpstr>PPT Clase 8</vt:lpstr>
      <vt:lpstr>Enunciado</vt:lpstr>
      <vt:lpstr>i) Modelo teórico</vt:lpstr>
      <vt:lpstr>ii) Plantilla/ayuda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Clase 8</dc:title>
  <dc:creator>Octavio Santalucia</dc:creator>
  <cp:lastModifiedBy>Octavio Santalucia</cp:lastModifiedBy>
  <cp:revision>1</cp:revision>
  <dcterms:created xsi:type="dcterms:W3CDTF">2024-05-06T17:23:48Z</dcterms:created>
  <dcterms:modified xsi:type="dcterms:W3CDTF">2025-05-12T19:52:22Z</dcterms:modified>
</cp:coreProperties>
</file>