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E14DD5-CF87-4E39-A247-DC4B93EC4B61}" v="1" dt="2025-03-16T22:18:32.6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4:45:37.1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4266 529 24575,'-14'-14'0,"1"2"0,-2 0 0,0 1 0,0 0 0,-1 1 0,0 1 0,-1 0 0,0 1 0,0 1 0,-1 1 0,-25-6 0,30 8 0,0 0 0,0-1 0,0 0 0,-19-12 0,23 12 0,-1 0 0,0 0 0,0 0 0,0 1 0,-1 1 0,1 0 0,-1 0 0,-17-1 0,-36 2 0,28 2 0,-1-2 0,-42-7 0,-74-16 0,125 20 0,0 2 0,-1 1 0,-37 1 0,34 2 0,1-2 0,-42-6 0,-223-33 0,121 16 0,161 21 0,0 0 0,0-1 0,-22-9 0,24 8 0,1 1 0,-1 0 0,0 1 0,-1 0 0,-15-2 0,20 5 0,-22-1 0,0-2 0,-32-7 0,57 9 0,-34-9 0,-1 2 0,-1 1 0,-63-1 0,67 9 0,26 0 0,0 0 0,0 0 0,1-2 0,-1 1 0,0-1 0,0-1 0,0 0 0,1 0 0,-17-7 0,10 2 0,-1 1 0,0 1 0,0 1 0,-1 0 0,1 1 0,-1 1 0,-33 1 0,28 0 0,0 0 0,0-2 0,-45-10 0,37 3 0,17 5 0,0 0 0,0 1 0,0 1 0,-1 0 0,-19 0 0,-57-9 0,67 7 0,-49-2 0,-335 7 0,392 2 0,-1-1 0,-32 9 0,-32 2 0,56-9 0,0 0 0,-1 1 0,2 2 0,-47 15 0,71-20 0,-76 19 0,51-15 0,1 2 0,-49 18 0,-59 25 0,94-31 0,17-9 0,0 1 0,-37 26 0,54-33 0,0 0 0,0 0 0,0 1 0,0 0 0,1 0 0,-1 0 0,2 0 0,-1 1 0,0 0 0,1 0 0,0 0 0,0 0 0,1 0 0,0 0 0,-2 9 0,-20 62 0,18-65 0,2 1 0,-1 1 0,2-1 0,-1 0 0,2 1 0,-2 17 0,2-4 0,-1 1 0,-2-1 0,-8 29 0,7-35 0,1 0 0,0 1 0,2 0 0,1 0 0,0 43 0,3-62 0,0 0 0,0 1 0,0-1 0,0 0 0,0 0 0,1 0 0,-1 0 0,1 0 0,0 0 0,0-1 0,0 1 0,0-1 0,0 1 0,1-1 0,-1 0 0,1 0 0,3 3 0,-3-3 0,0 0 0,0 1 0,0-1 0,-1 1 0,1 0 0,0 0 0,-1 0 0,0 1 0,0-1 0,0 0 0,0 1 0,0-1 0,1 7 0,1 18 0,-1 1 0,-1-1 0,-2 1 0,-3 38 0,-1 13 0,6-51 0,1-1 0,1 0 0,12 42 0,-9-42 0,-1 0 0,-1 0 0,2 44 0,-9 432 0,4-490 0,-1 0 0,2 1 0,0-1 0,0 0 0,2-1 0,-1 1 0,11 19 0,-8-18 0,0 1 0,-1-1 0,-1 1 0,5 31 0,-7-26 0,0-1 0,2 0 0,0-1 0,1 1 0,11 22 0,-13-32 0,1 0 0,0 0 0,1-1 0,0 0 0,1 0 0,0 0 0,0-1 0,1 0 0,0 0 0,0-1 0,13 8 0,9 7 0,-26-18 0,1 0 0,0 0 0,0-1 0,0 1 0,0-1 0,1-1 0,-1 1 0,1-1 0,6 2 0,24 5 0,143 31 0,-37-15 0,-83-14 0,-39-7 0,0 0 0,26 0 0,-27-2 0,1 0 0,-1 2 0,0 0 0,22 8 0,-22-6 0,0-1 0,0 0 0,0-1 0,26 1 0,-32-5 0,1 1 0,-1 0 0,0 1 0,0 1 0,0 0 0,0 1 0,21 9 0,-11-6 0,0-2 0,0 0 0,1-1 0,0-1 0,0-2 0,-1 0 0,47-5 0,2 1 0,-49 1 0,0-1 0,0-1 0,0-1 0,-1-1 0,0-1 0,23-11 0,18-5 0,14-11 0,-59 24 0,0 2 0,37-13 0,229-76 0,-237 80 0,-5-9 0,-38 23 0,0-1 0,1 1 0,0 0 0,0 0 0,-1 1 0,2-1 0,-1 1 0,0 0 0,8-2 0,74-19 0,-70 16 0,1 2 0,0 0 0,0 1 0,36-2 0,60-6 0,-76 7 0,50-2 0,-67 6 0,-1-1 0,38-9 0,-12 2 0,-4 1 0,-9 2 0,1 1 0,48-1 0,398 7 0,-461-2 0,0-1 0,-1-1 0,1-1 0,-1-1 0,18-6 0,51-12 0,-66 18 0,1-1 0,-1 0 0,23-12 0,-28 11 0,1 0 0,-1 1 0,1 1 0,0 1 0,31-4 0,-40 8 0,1 0 0,0-1 0,0 0 0,-1-1 0,1 0 0,-1 0 0,1-1 0,-1 0 0,0-1 0,0 1 0,0-1 0,-1-1 0,1 0 0,-1 0 0,0 0 0,0-1 0,-1 0 0,0 0 0,0-1 0,0 0 0,-1 0 0,0 0 0,0 0 0,-1-1 0,4-8 0,-5 9 0,0 0 0,0 1 0,0 0 0,1 0 0,0 0 0,0 0 0,1 1 0,0-1 0,7-6 0,-8 9 0,-1-1 0,0 0 0,0 1 0,-1-1 0,1 0 0,-1 0 0,0-1 0,0 1 0,0 0 0,-1-1 0,0 1 0,0-1 0,0 1 0,1-6 0,-2-66 0,-1 60 0,1 1 0,3-29 0,7-24 0,-3-1 0,-2-1 0,-10-130 0,2 174 0,-2 0 0,-10-32 0,8 37 0,2 0 0,0-1 0,1 0 0,0-22 0,5-6 0,0 38 0,0-1 0,-1 1 0,-1-1 0,1 1 0,-2 0 0,0-1 0,0 1 0,-1 0 0,-1 0 0,0 0 0,-8-15 0,7 17 0,1 1 0,0-2 0,1 1 0,0 0 0,-2-12 0,2 10 0,0 0 0,-1 0 0,-7-17 0,-113-177 0,113 176 0,10 26 0,0 0 0,-1 0 0,1 0 0,-1 0 0,0 1 0,0-1 0,0 0 0,0 1 0,-1 0 0,1-1 0,-1 1 0,0 0 0,0 0 0,-6-4 0,6 5 8,0 0-1,0-1 1,0 1-1,0-1 1,1 0-1,-1 1 1,1-1-1,-1 0 1,1-1-1,0 1 1,0 0-1,1 0 1,-1-1-1,1 0 1,-2-6-1,0-1-378,2 0-1,0-1 1,0-22 0,2 13-6455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4:45:39.8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4581 195 24575,'-30'0'0,"0"-2"0,0 0 0,1-3 0,-1 0 0,-38-12 0,36 9 0,0 2 0,0 2 0,-1 1 0,0 1 0,-44 3 0,36 1 0,0-3 0,-70-9 0,-42-15 0,122 19 0,-53-3 0,-8 0 0,-139-15 0,132 15 0,-187 6 0,136 6 0,123-3 0,-10-1 0,-1 2 0,1 1 0,-50 11 0,45-6 0,-58 2 0,12-1 0,-39 2 0,-176-9 0,135-3 0,154 1 0,0-1 0,0 0 0,0-1 0,1 0 0,-26-11 0,25 9 0,0 0 0,0 1 0,0 1 0,-1 0 0,-21-2 0,-108 8 0,-72-5 0,190-2 0,0 0 0,-31-12 0,35 10 0,1 0 0,-1 2 0,1 0 0,-24 0 0,12 3 0,-149 4 0,117 8 0,48-7 0,0 0 0,-28 1 0,31-3 0,0 1 0,0 0 0,1 1 0,-1 0 0,1 1 0,0 1 0,0 0 0,1 1 0,-23 16 0,-21 9 0,-64 40 0,62-38 0,38-22 0,-2 1 0,1-2 0,-34 12 0,51-21 0,0 0 0,0 1 0,1-1 0,-1 1 0,0 0 0,1 0 0,0 0 0,0 0 0,0 1 0,0 0 0,0-1 0,1 1 0,-1 0 0,1 0 0,0 0 0,0 0 0,1 1 0,-1-1 0,1 0 0,0 1 0,0 6 0,-3 12 0,0-1 0,1 43 0,3-50 0,-1 21 0,1 0 0,2 0 0,13 68 0,-5-56 0,-7-30 0,1 0 0,0 0 0,14 33 0,-10-36 0,2 0 0,0-1 0,0 0 0,19 18 0,-2-1 0,-6 7 0,-20-33 0,1-1 0,0 0 0,0 1 0,0-1 0,1 0 0,-1-1 0,1 1 0,0 0 0,0-1 0,1 1 0,4 3 0,-4-4 0,7 5 0,0 0 0,0-1 0,1 0 0,-1-1 0,2-1 0,23 9 0,23 9 0,4 1 0,11-1 0,-52-15 0,-1-1 0,28 5 0,-24-7 0,-1 2 0,40 15 0,-47-14 0,1-2 0,0 0 0,0-1 0,0-1 0,1 0 0,23 1 0,-29-4 0,1 0 0,-1 2 0,1 0 0,-1 0 0,21 9 0,-20-6 0,1-2 0,-1 0 0,1 0 0,19 1 0,48 7 0,-54-7 0,52 3 0,400-9 0,-453 2 0,53 10 0,19 2 0,168 4-654,-147-9 654,132-8 0,-95-2 0,-95 1 0,-1-3 0,1-2 0,98-23 0,-141 23 54,-1-1 1,0 0-1,-1-1 1,0-1-1,28-18 1,-10 1 109,46-41-1,-78 63-163,28-24 0,0 1 0,39-25 0,-58 44 0,0 1 0,1 1 0,-1 0 0,1 1 0,0 0 0,1 1 0,-1 1 0,1 0 0,0 0 0,17 0 0,2 1 0,1 2 0,0 1 0,0 2 0,57 11 0,-47-4 0,-23-6 0,-1 1 0,0 0 0,25 12 0,-31-12 0,1 0 0,0-1 0,0-1 0,29 3 0,13 3 0,-15-3 0,1-1 0,0-3 0,0-1 0,64-8 0,-101 7 0,0-2 0,0 1 0,0 0 0,0-1 0,-1 0 0,1-1 0,-1 1 0,1-1 0,-1 0 0,0 0 0,0-1 0,-1 0 0,9-7 0,2-5 0,-1-1 0,19-28 0,19-22 0,-47 61 0,0 0 0,-1 0 0,0 0 0,0-1 0,0 1 0,-1-1 0,0 0 0,0 0 0,0 0 0,-1-1 0,0 1 0,-1-1 0,1-9 0,0-13 0,-1 0 0,-4-34 0,0 0 0,5 2 0,0 44 0,-1 0 0,-1-1 0,0 1 0,-1 0 0,-1-1 0,-1 1 0,-7-23 0,4 28 0,-1 0 0,-1 1 0,0-1 0,-13-13 0,-16-25 0,25 34 0,0 0 0,-2 1 0,1 1 0,-2 1 0,0 0 0,-1 0 0,-18-10 0,-19-19 0,41 31-1365,2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4:50:28.8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3193 266 24575,'-34'-1'0,"1"-2"0,0-2 0,0-1 0,-41-13 0,-48-29 0,100 37 0,0 1 0,-1 1 0,0 1 0,-1 1 0,0 1 0,1 2 0,-40-4 0,-8 8 0,37 2 0,-1-2 0,1-2 0,-65-11 0,-59-12 0,124 21 0,-1 1 0,-63 2 0,-23 0 0,82-5 0,0-1 0,-47-16 0,53 14 0,0 0 0,0 3 0,-63-6 0,-593 11 0,323 3 0,345 0 0,0 0 0,1 2 0,-1 0 0,1 2 0,0 0 0,0 1 0,1 1 0,-22 12 0,5-3 0,-74 29 0,88-35 0,-38 26 0,53-31 0,1 1 0,0-1 0,0 2 0,0-1 0,1 1 0,0-1 0,0 1 0,1 1 0,0-1 0,1 1 0,-1-1 0,2 1 0,-1 0 0,1 0 0,-1 16 0,0 7 0,2 1 0,1-1 0,5 38 0,-4-55 0,1 0 0,1 0 0,0-1 0,1 1 0,1-1 0,0 0 0,1 0 0,0 0 0,1-1 0,1 0 0,12 16 0,34 55 0,-38-58 0,0 0 0,38 42 0,-30-39 0,27 41 0,-1-3 0,40 36 0,-78-92 0,0 0 0,0-1 0,1-1 0,1 0 0,-1 0 0,22 9 0,73 39 0,-40-25 0,131 40 0,-128-54 0,1-3 0,0-3 0,95 4 0,381-13 0,-277-6 0,519 3 0,-772-1 0,-1-1 0,1-1 0,-1 0 0,32-12 0,-30 9 0,0 1 0,-1 0 0,36-3 0,-43 7 0,1-1 0,-1 0 0,0-1 0,0-1 0,0 1 0,0-2 0,13-7 0,70-44 0,-90 53 0,14-8 0,1 0 0,-2-2 0,0 0 0,0-1 0,-1-1 0,-1 0 0,0-1 0,-1-1 0,-1 0 0,18-33 0,-6-3 0,21-65 0,-39 97 0,-1 1 0,-1-1 0,-1 1 0,2-39 0,-6 51 0,0 0 0,0 0 0,-1 0 0,1 0 0,-2 1 0,1-1 0,-1 0 0,0 0 0,-1 1 0,0 0 0,0-1 0,-1 1 0,0 0 0,0 0 0,-8-10 0,-23-23 0,23 25 0,-2 0 0,0 0 0,-18-14 0,-23-16 0,30 23 0,-1 2 0,-2 0 0,-56-31 0,66 41 0,0 0 0,-31-25 0,39 26 0,-1 1 0,0 0 0,-1 1 0,1 0 0,-2 0 0,1 1 0,-1 1 0,1 0 0,-17-3 0,15 5 0,0-1 0,0-1 0,-17-8 0,20 8 0,-1 1 0,1-1 0,-1 2 0,0 0 0,-20-3 0,17 5 0,-1 0 0,1-2 0,-1 0 0,1 0 0,0-1 0,0-1 0,0-1 0,1 0 0,0 0 0,0-2 0,-19-13 0,-10-8-1365,31 20-5461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4:50:31.3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788 624 24575,'0'1'0,"-1"0"0,1 0 0,-1 0 0,1 0 0,-1 0 0,1 0 0,-1 0 0,0 0 0,1 0 0,-1 0 0,0 0 0,0-1 0,0 1 0,0 0 0,0-1 0,0 1 0,1 0 0,-1-1 0,-1 1 0,1-1 0,0 1 0,0-1 0,0 0 0,0 1 0,0-1 0,0 0 0,-2 0 0,-37 5 0,36-5 0,-6 0 0,0-1 0,1 0 0,-1-1 0,1 0 0,-1 0 0,1-1 0,-1 0 0,-11-6 0,9 4 0,-1 0 0,0 1 0,-22-5 0,-14 2 0,-12-1 0,-93-3 0,73 11 0,37-4 0,77-11 0,0-3 0,52-35 0,-77 46 0,0 0 0,-1 0 0,0 0 0,0-1 0,-1 0 0,0-1 0,-1 1 0,0-1 0,7-16 0,-5 12 0,0-1 0,1 1 0,10-12 0,-3 7 0,-10 13 0,-1 1 0,0-2 0,0 1 0,0 0 0,0-1 0,-1 0 0,0 0 0,0 0 0,-1 0 0,3-7 0,1-8 0,-4 13 0,0 0 0,0 0 0,0 0 0,-1 0 0,0 0 0,0-11 0,-2 15 0,1 1 0,-1 0 0,0 0 0,0 0 0,0 0 0,0 0 0,-1 0 0,1 0 0,-1 0 0,0 0 0,0 1 0,0-1 0,0 1 0,0-1 0,-1 1 0,1 0 0,-1 0 0,1 0 0,-6-3 0,-9-7 0,-1 0 0,-1 2 0,1 0 0,-2 1 0,1 1 0,-1 0 0,-1 2 0,1 0 0,-1 2 0,0 0 0,0 1 0,-35 0 0,-87 5-1365,122-2-5461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4:50:32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24575,'0'11'0,"0"1"0,1-1 0,0 1 0,1-1 0,4 18 0,-3-23 0,-1 0 0,1-1 0,0 1 0,0 0 0,1-1 0,0 0 0,0 0 0,0 0 0,0 0 0,1 0 0,7 4 0,31 39 0,-36-39 0,0 0 0,0-1 0,1 0 0,13 10 0,-13-11 0,1 0 0,-1 1 0,-1-1 0,0 2 0,0-1 0,0 1 0,-1 0 0,0 0 0,-1 1 0,7 16 0,-8-17 0,0 0 0,1 0 0,0-1 0,12 15 0,-12-18 0,-1 1 0,0 0 0,0 0 0,0 0 0,-1 0 0,0 1 0,0-1 0,0 1 0,-1 0 0,0 0 0,1 8 0,20 111 0,-14-92 0,-3 1 0,-1 0 0,1 45 0,-5-42 0,0-24 0,0 0 0,-1 0 0,-1 0 0,0 0 0,-1-1 0,0 1 0,-1 0 0,-1-1 0,0 0 0,-11 24 0,11-30-136,0-1-1,0 0 1,0-1-1,-1 1 1,0-1-1,0 0 1,0 0-1,-1-1 0,-11 8 1,4-5-6690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1BBF6-6C18-B8A0-AD78-1AACE53C3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B8781B-E2C5-A345-71F1-5FB4AC7AB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6445DE-F2FB-96DA-C40F-2B72E61C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756F-0924-4C5B-8D0A-BFA3FD369212}" type="datetimeFigureOut">
              <a:rPr lang="es-419" smtClean="0"/>
              <a:t>16/3/2025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9E5C35-767F-6CE5-AF2F-A39404F8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20529D-147A-EF2E-91EF-20AEC9B9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0076-51F6-423E-A136-A2C57A64EB7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0586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3BFE8-560A-1A90-B8D9-831A5C8D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E3A950-2069-F0E1-2A0E-F7C70F23F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21CA84-9A6B-047E-560B-49C966EDF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756F-0924-4C5B-8D0A-BFA3FD369212}" type="datetimeFigureOut">
              <a:rPr lang="es-419" smtClean="0"/>
              <a:t>16/3/2025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2EC92E-7799-2511-B542-EBC5636C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24CE11-62F3-6032-4D58-4BC3F4C3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0076-51F6-423E-A136-A2C57A64EB7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3325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D788CE-5149-D614-8F9D-C8067823F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B9E14A-C715-AA46-7208-E4C39670E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FA8610-E1A6-9420-35CC-0304AFCC3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756F-0924-4C5B-8D0A-BFA3FD369212}" type="datetimeFigureOut">
              <a:rPr lang="es-419" smtClean="0"/>
              <a:t>16/3/2025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DA6C46-B22B-62D0-BCEB-4550C94C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C11CC0-025B-71F5-ABC2-9338BEE7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0076-51F6-423E-A136-A2C57A64EB7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5073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C779A-D809-99F4-FAAD-2063E65A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212029-CD8E-000F-FDB7-13E091FB3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DA19E0-DE36-C5AB-76E7-E28F3FC0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756F-0924-4C5B-8D0A-BFA3FD369212}" type="datetimeFigureOut">
              <a:rPr lang="es-419" smtClean="0"/>
              <a:t>16/3/2025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9827AE-CE99-0247-526F-54B02AF5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8AA7DD-3F96-89EB-415B-504037EE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0076-51F6-423E-A136-A2C57A64EB7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2529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32DD3-AEC8-3564-81AB-04ACE711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3584EA-E9E1-14A7-D3AD-60DF09CAF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7C534A-6B7D-EFB8-558A-48FA4CE92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756F-0924-4C5B-8D0A-BFA3FD369212}" type="datetimeFigureOut">
              <a:rPr lang="es-419" smtClean="0"/>
              <a:t>16/3/2025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43AC93-CEC2-21CB-02AB-8B8898C7C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94BECB-6520-3E5E-B5A4-8FE6CBF4E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0076-51F6-423E-A136-A2C57A64EB7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4031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393C1-BAFA-8974-6892-B066574C5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45A967-4CC8-09EE-590E-B59AA483C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DF643E-28A8-EF6F-F7FD-7FB614984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30EB3A-32C1-2016-B533-EAFCE605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756F-0924-4C5B-8D0A-BFA3FD369212}" type="datetimeFigureOut">
              <a:rPr lang="es-419" smtClean="0"/>
              <a:t>16/3/2025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FFA6C9-E44A-8F4C-5B64-ECD15E2C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7B9AFD-17DC-DB19-55E0-A8AC0F08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0076-51F6-423E-A136-A2C57A64EB7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9991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5F1E9-CF7A-CD89-51CC-FC268D764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5879CA-8219-205A-EA51-6C0AD23C4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E55C97-4886-B505-540A-2B0208EC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741EB72-1AF0-F09B-B0D6-7B8C4EB9A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6010CD-DCB1-A61C-EFC9-2F1F85AC4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303C273-8B8D-0913-E967-D2AA00B9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756F-0924-4C5B-8D0A-BFA3FD369212}" type="datetimeFigureOut">
              <a:rPr lang="es-419" smtClean="0"/>
              <a:t>16/3/2025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247801-0DC3-76B1-6CE3-9DD79CB9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068DC07-A9C0-A964-A0CB-5E696192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0076-51F6-423E-A136-A2C57A64EB7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901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37C0A-EA25-2AE6-A9C5-F809AF45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2A8F1ED-DBAB-6470-5DE6-9690F810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756F-0924-4C5B-8D0A-BFA3FD369212}" type="datetimeFigureOut">
              <a:rPr lang="es-419" smtClean="0"/>
              <a:t>16/3/2025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77C4FC8-C31B-033C-229D-5EE00F918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004913-CB7B-021B-B2E3-877FAB6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0076-51F6-423E-A136-A2C57A64EB7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920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EB04B8-FD76-D041-2C2E-C2F501F5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756F-0924-4C5B-8D0A-BFA3FD369212}" type="datetimeFigureOut">
              <a:rPr lang="es-419" smtClean="0"/>
              <a:t>16/3/2025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3071DE-048A-556E-9535-505903C7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F816D2-4135-9578-2F4E-5EA33AFF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0076-51F6-423E-A136-A2C57A64EB7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2005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DF6C9-6987-73C0-255E-90C522A85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08C0C-5EB7-5CCF-3356-79C27EAE0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575966-7875-94AA-80CE-AC422C6AB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BF61C9-7344-A07F-BB17-BCABBC09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756F-0924-4C5B-8D0A-BFA3FD369212}" type="datetimeFigureOut">
              <a:rPr lang="es-419" smtClean="0"/>
              <a:t>16/3/2025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9C44CF-F44B-3C98-01A9-4AD4A577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EAA755-6414-CF88-F589-33A9D0F3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0076-51F6-423E-A136-A2C57A64EB7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3264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2969A-D370-C9B2-3472-1873B4DA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157372-7115-2052-92C8-BC7290D10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07ADC7-782E-10E2-E1CD-A72AAD8ED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906F70-9C61-1762-29EC-8950E72F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756F-0924-4C5B-8D0A-BFA3FD369212}" type="datetimeFigureOut">
              <a:rPr lang="es-419" smtClean="0"/>
              <a:t>16/3/2025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C7E438-1241-CCD5-BC66-476CB92BB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E21252-DCFE-3FAB-F6D4-F4218005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0076-51F6-423E-A136-A2C57A64EB7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594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C1645FE-A0BB-8827-065D-5DA8E2F36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A361FB-5E57-7DDF-11F8-7E9DA0FF6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ABCCF9-57D9-948C-1909-26D5A739C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87756F-0924-4C5B-8D0A-BFA3FD369212}" type="datetimeFigureOut">
              <a:rPr lang="es-419" smtClean="0"/>
              <a:t>16/3/2025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730102-F766-CB3B-BC02-F1BB04E7D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5DEE46-004F-24A1-FAAA-7EE3AB053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B40076-51F6-423E-A136-A2C57A64EB7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6339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D335D-DC38-FF22-0A2E-E68B0E90C0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PPT Clase 2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0A563F-CE8E-814A-D48D-5CA97C890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Econometría</a:t>
            </a:r>
            <a:r>
              <a:rPr lang="en-US" dirty="0"/>
              <a:t> – Octavio Santalucia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4678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36499-711E-8FD8-4EC3-D434DD4B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Consigna</a:t>
            </a:r>
            <a:endParaRPr lang="es-419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58677C-7107-B32D-024B-378471480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3516"/>
            <a:ext cx="9556102" cy="382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3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14A8504-3C27-6813-22E5-E6C2B57F18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9135"/>
                <a:ext cx="10515600" cy="275370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En </a:t>
                </a:r>
                <a:r>
                  <a:rPr lang="en-US" sz="2000" dirty="0" err="1"/>
                  <a:t>resumen</a:t>
                </a:r>
                <a:r>
                  <a:rPr lang="en-US" sz="2000" dirty="0"/>
                  <a:t>, la </a:t>
                </a:r>
                <a:r>
                  <a:rPr lang="en-US" sz="2000" dirty="0" err="1"/>
                  <a:t>consigna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nos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pide</a:t>
                </a:r>
                <a:r>
                  <a:rPr lang="en-US" sz="2000" dirty="0"/>
                  <a:t> que: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err="1"/>
                  <a:t>Creemos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distintos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grupos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según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ciertas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características</a:t>
                </a:r>
                <a:r>
                  <a:rPr lang="en-US" sz="2000" dirty="0"/>
                  <a:t>. (</a:t>
                </a:r>
                <a:r>
                  <a:rPr lang="en-US" sz="2000" dirty="0" err="1"/>
                  <a:t>Hagamos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Años</a:t>
                </a:r>
                <a:r>
                  <a:rPr lang="en-US" sz="2000" dirty="0"/>
                  <a:t> de </a:t>
                </a:r>
                <a:r>
                  <a:rPr lang="en-US" sz="2000" dirty="0" err="1"/>
                  <a:t>educación</a:t>
                </a:r>
                <a:r>
                  <a:rPr lang="en-US" sz="2000" dirty="0"/>
                  <a:t> “aesc” y </a:t>
                </a:r>
                <a:r>
                  <a:rPr lang="en-US" sz="2000" dirty="0" err="1"/>
                  <a:t>sexo“sexo</a:t>
                </a:r>
                <a:r>
                  <a:rPr lang="en-US" sz="2000" dirty="0"/>
                  <a:t>”)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err="1"/>
                  <a:t>Creemos</a:t>
                </a:r>
                <a:r>
                  <a:rPr lang="en-US" sz="2000" dirty="0"/>
                  <a:t> y </a:t>
                </a:r>
                <a:r>
                  <a:rPr lang="en-US" sz="2000" dirty="0" err="1"/>
                  <a:t>calculemos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una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columna</a:t>
                </a:r>
                <a:r>
                  <a:rPr lang="en-US" sz="2000" dirty="0"/>
                  <a:t> “error”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err="1"/>
                  <a:t>Creemos</a:t>
                </a:r>
                <a:r>
                  <a:rPr lang="en-US" sz="2000" dirty="0"/>
                  <a:t> y </a:t>
                </a:r>
                <a:r>
                  <a:rPr lang="en-US" sz="2000" dirty="0" err="1"/>
                  <a:t>calculemos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el</a:t>
                </a:r>
                <a:r>
                  <a:rPr lang="en-US" sz="2000" dirty="0"/>
                  <a:t> error </a:t>
                </a:r>
                <a:r>
                  <a:rPr lang="en-US" sz="2000" dirty="0" err="1"/>
                  <a:t>promedio</a:t>
                </a:r>
                <a:r>
                  <a:rPr lang="en-US" sz="2000" dirty="0"/>
                  <a:t> de </a:t>
                </a:r>
                <a:r>
                  <a:rPr lang="en-US" sz="2000" dirty="0" err="1"/>
                  <a:t>cada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grupo</a:t>
                </a:r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dirty="0" err="1"/>
                  <a:t>eso</a:t>
                </a:r>
                <a:r>
                  <a:rPr lang="en-US" sz="2000" dirty="0"/>
                  <a:t> es lo que </a:t>
                </a:r>
                <a:r>
                  <a:rPr lang="en-US" sz="2000" dirty="0" err="1"/>
                  <a:t>pide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el</a:t>
                </a:r>
                <a:r>
                  <a:rPr lang="en-US" sz="2000" dirty="0"/>
                  <a:t> 1.avg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(ê|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err="1"/>
                  <a:t>Calculemos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el</a:t>
                </a:r>
                <a:r>
                  <a:rPr lang="en-US" sz="2000" dirty="0"/>
                  <a:t> error </a:t>
                </a:r>
                <a:r>
                  <a:rPr lang="en-US" sz="2000" dirty="0" err="1"/>
                  <a:t>promedio</a:t>
                </a:r>
                <a:r>
                  <a:rPr lang="en-US" sz="2000" dirty="0"/>
                  <a:t> de </a:t>
                </a:r>
                <a:r>
                  <a:rPr lang="en-US" sz="2000" dirty="0" err="1"/>
                  <a:t>todas</a:t>
                </a:r>
                <a:r>
                  <a:rPr lang="en-US" sz="2000" dirty="0"/>
                  <a:t> las </a:t>
                </a:r>
                <a:r>
                  <a:rPr lang="en-US" sz="2000" dirty="0" err="1"/>
                  <a:t>observaciones</a:t>
                </a:r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dirty="0" err="1"/>
                  <a:t>eso</a:t>
                </a:r>
                <a:r>
                  <a:rPr lang="en-US" sz="2000" dirty="0"/>
                  <a:t> es lo que </a:t>
                </a:r>
                <a:r>
                  <a:rPr lang="en-US" sz="2000" dirty="0" err="1"/>
                  <a:t>pide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el</a:t>
                </a:r>
                <a:r>
                  <a:rPr lang="en-US" sz="2000" dirty="0"/>
                  <a:t> 2.avg(ê))</a:t>
                </a:r>
              </a:p>
              <a:p>
                <a:endParaRPr lang="es-419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14A8504-3C27-6813-22E5-E6C2B57F18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9135"/>
                <a:ext cx="10515600" cy="2753706"/>
              </a:xfrm>
              <a:blipFill>
                <a:blip r:embed="rId2"/>
                <a:stretch>
                  <a:fillRect l="-638" t="-3097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25F77F5-79CF-D0AF-3053-09D7C99F8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502550"/>
              </p:ext>
            </p:extLst>
          </p:nvPr>
        </p:nvGraphicFramePr>
        <p:xfrm>
          <a:off x="1955224" y="3247029"/>
          <a:ext cx="774171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195">
                  <a:extLst>
                    <a:ext uri="{9D8B030D-6E8A-4147-A177-3AD203B41FA5}">
                      <a16:colId xmlns:a16="http://schemas.microsoft.com/office/drawing/2014/main" val="3552639682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4125075458"/>
                    </a:ext>
                  </a:extLst>
                </a:gridCol>
                <a:gridCol w="942277">
                  <a:extLst>
                    <a:ext uri="{9D8B030D-6E8A-4147-A177-3AD203B41FA5}">
                      <a16:colId xmlns:a16="http://schemas.microsoft.com/office/drawing/2014/main" val="1204244603"/>
                    </a:ext>
                  </a:extLst>
                </a:gridCol>
                <a:gridCol w="1297750">
                  <a:extLst>
                    <a:ext uri="{9D8B030D-6E8A-4147-A177-3AD203B41FA5}">
                      <a16:colId xmlns:a16="http://schemas.microsoft.com/office/drawing/2014/main" val="47831192"/>
                    </a:ext>
                  </a:extLst>
                </a:gridCol>
                <a:gridCol w="1524953">
                  <a:extLst>
                    <a:ext uri="{9D8B030D-6E8A-4147-A177-3AD203B41FA5}">
                      <a16:colId xmlns:a16="http://schemas.microsoft.com/office/drawing/2014/main" val="2116864446"/>
                    </a:ext>
                  </a:extLst>
                </a:gridCol>
                <a:gridCol w="883195">
                  <a:extLst>
                    <a:ext uri="{9D8B030D-6E8A-4147-A177-3AD203B41FA5}">
                      <a16:colId xmlns:a16="http://schemas.microsoft.com/office/drawing/2014/main" val="921009504"/>
                    </a:ext>
                  </a:extLst>
                </a:gridCol>
                <a:gridCol w="883195">
                  <a:extLst>
                    <a:ext uri="{9D8B030D-6E8A-4147-A177-3AD203B41FA5}">
                      <a16:colId xmlns:a16="http://schemas.microsoft.com/office/drawing/2014/main" val="295611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s-419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Educación</a:t>
                      </a:r>
                      <a:endParaRPr lang="en-US" dirty="0"/>
                    </a:p>
                    <a:p>
                      <a:r>
                        <a:rPr lang="en-US" dirty="0"/>
                        <a:t>“aesc”</a:t>
                      </a:r>
                      <a:endParaRPr lang="es-419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Sexo</a:t>
                      </a:r>
                      <a:endParaRPr lang="en-US" dirty="0"/>
                    </a:p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sexo</a:t>
                      </a:r>
                      <a:r>
                        <a:rPr lang="en-US" dirty="0"/>
                        <a:t>”</a:t>
                      </a:r>
                      <a:endParaRPr lang="es-419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Ingreso</a:t>
                      </a:r>
                      <a:endParaRPr lang="en-US" dirty="0"/>
                    </a:p>
                    <a:p>
                      <a:r>
                        <a:rPr lang="en-US" dirty="0"/>
                        <a:t>“ingtot_2”</a:t>
                      </a:r>
                      <a:endParaRPr lang="es-419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(</a:t>
                      </a:r>
                      <a:r>
                        <a:rPr lang="en-US" dirty="0" err="1"/>
                        <a:t>promedio</a:t>
                      </a:r>
                      <a:r>
                        <a:rPr lang="en-US" dirty="0"/>
                        <a:t> </a:t>
                      </a:r>
                      <a:br>
                        <a:rPr lang="en-US" dirty="0"/>
                      </a:br>
                      <a:r>
                        <a:rPr lang="en-US" dirty="0"/>
                        <a:t>del </a:t>
                      </a:r>
                      <a:r>
                        <a:rPr lang="en-US" dirty="0" err="1"/>
                        <a:t>grupo</a:t>
                      </a:r>
                      <a:r>
                        <a:rPr lang="en-US" dirty="0"/>
                        <a:t>)</a:t>
                      </a:r>
                      <a:endParaRPr lang="es-419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s-419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1) </a:t>
                      </a:r>
                      <a:r>
                        <a:rPr lang="en-US" dirty="0" err="1"/>
                        <a:t>e|x</a:t>
                      </a:r>
                      <a:endParaRPr lang="es-419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76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419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s-419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s-419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s-419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  <a:endParaRPr lang="es-419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-10</a:t>
                      </a:r>
                      <a:endParaRPr lang="es-419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419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419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s-419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s-419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  <a:endParaRPr lang="es-419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  <a:endParaRPr lang="es-419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s-419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419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70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s-419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s-419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s-419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  <a:endParaRPr lang="es-419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  <a:endParaRPr lang="es-419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419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419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028977"/>
                  </a:ext>
                </a:extLst>
              </a:tr>
            </a:tbl>
          </a:graphicData>
        </a:graphic>
      </p:graphicFrame>
      <p:grpSp>
        <p:nvGrpSpPr>
          <p:cNvPr id="8" name="Grupo 7">
            <a:extLst>
              <a:ext uri="{FF2B5EF4-FFF2-40B4-BE49-F238E27FC236}">
                <a16:creationId xmlns:a16="http://schemas.microsoft.com/office/drawing/2014/main" id="{3B26C27F-AB8E-58F6-29E2-A4913EB2D83D}"/>
              </a:ext>
            </a:extLst>
          </p:cNvPr>
          <p:cNvGrpSpPr/>
          <p:nvPr/>
        </p:nvGrpSpPr>
        <p:grpSpPr>
          <a:xfrm>
            <a:off x="2801607" y="3778057"/>
            <a:ext cx="1685880" cy="1355760"/>
            <a:chOff x="2888545" y="5408137"/>
            <a:chExt cx="1685880" cy="135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317BEAD5-225F-402A-0091-0C7F62E7BAE4}"/>
                    </a:ext>
                  </a:extLst>
                </p14:cNvPr>
                <p14:cNvContentPartPr/>
                <p14:nvPr/>
              </p14:nvContentPartPr>
              <p14:xfrm>
                <a:off x="2932825" y="5408137"/>
                <a:ext cx="1597320" cy="99504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317BEAD5-225F-402A-0091-0C7F62E7BAE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26705" y="5402017"/>
                  <a:ext cx="1609560" cy="10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62FF8C1C-DF78-72AE-59F7-817881F97682}"/>
                    </a:ext>
                  </a:extLst>
                </p14:cNvPr>
                <p14:cNvContentPartPr/>
                <p14:nvPr/>
              </p14:nvContentPartPr>
              <p14:xfrm>
                <a:off x="2888545" y="6253057"/>
                <a:ext cx="1685880" cy="51084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62FF8C1C-DF78-72AE-59F7-817881F9768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82425" y="6246937"/>
                  <a:ext cx="1698120" cy="52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F5370391-88C0-CCD3-FF72-6B82778D51EB}"/>
              </a:ext>
            </a:extLst>
          </p:cNvPr>
          <p:cNvGrpSpPr/>
          <p:nvPr/>
        </p:nvGrpSpPr>
        <p:grpSpPr>
          <a:xfrm>
            <a:off x="8519185" y="5133817"/>
            <a:ext cx="1306080" cy="519480"/>
            <a:chOff x="8917825" y="4967857"/>
            <a:chExt cx="1306080" cy="51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F809578A-9D56-BF68-B206-A7B614522CDA}"/>
                    </a:ext>
                  </a:extLst>
                </p14:cNvPr>
                <p14:cNvContentPartPr/>
                <p14:nvPr/>
              </p14:nvContentPartPr>
              <p14:xfrm>
                <a:off x="8917825" y="4967857"/>
                <a:ext cx="1306080" cy="51948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F809578A-9D56-BF68-B206-A7B614522CD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11705" y="4961737"/>
                  <a:ext cx="131832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049E1400-C69E-DA7D-EB43-2BFCC1AB5847}"/>
                    </a:ext>
                  </a:extLst>
                </p14:cNvPr>
                <p14:cNvContentPartPr/>
                <p14:nvPr/>
              </p14:nvContentPartPr>
              <p14:xfrm>
                <a:off x="9119065" y="5054617"/>
                <a:ext cx="284040" cy="23364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049E1400-C69E-DA7D-EB43-2BFCC1AB584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12945" y="5048497"/>
                  <a:ext cx="296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B6DE0DFC-EDBD-2153-3D2C-BFCD2CC4882B}"/>
                    </a:ext>
                  </a:extLst>
                </p14:cNvPr>
                <p14:cNvContentPartPr/>
                <p14:nvPr/>
              </p14:nvContentPartPr>
              <p14:xfrm>
                <a:off x="9316345" y="4968577"/>
                <a:ext cx="131040" cy="39492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B6DE0DFC-EDBD-2153-3D2C-BFCD2CC4882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310225" y="4962457"/>
                  <a:ext cx="143280" cy="407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Imagen 22">
            <a:extLst>
              <a:ext uri="{FF2B5EF4-FFF2-40B4-BE49-F238E27FC236}">
                <a16:creationId xmlns:a16="http://schemas.microsoft.com/office/drawing/2014/main" id="{962F0D35-CA3E-F814-E6BB-075182542F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34788" y="5943600"/>
            <a:ext cx="5340385" cy="469571"/>
          </a:xfrm>
          <a:prstGeom prst="rect">
            <a:avLst/>
          </a:prstGeom>
        </p:spPr>
      </p:pic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F2DE861A-3986-6139-840C-3A23E11934F1}"/>
              </a:ext>
            </a:extLst>
          </p:cNvPr>
          <p:cNvCxnSpPr/>
          <p:nvPr/>
        </p:nvCxnSpPr>
        <p:spPr>
          <a:xfrm>
            <a:off x="7504981" y="3778057"/>
            <a:ext cx="0" cy="21655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agen 4">
            <a:extLst>
              <a:ext uri="{FF2B5EF4-FFF2-40B4-BE49-F238E27FC236}">
                <a16:creationId xmlns:a16="http://schemas.microsoft.com/office/drawing/2014/main" id="{666CBB27-EEF0-EB5A-6896-F815E1187EE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61553" y="1069784"/>
            <a:ext cx="4127424" cy="17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5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142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Tema de Office</vt:lpstr>
      <vt:lpstr>PPT Clase 2</vt:lpstr>
      <vt:lpstr>Consigna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Octavio Santalucia</dc:creator>
  <cp:lastModifiedBy>Octavio Santalucia</cp:lastModifiedBy>
  <cp:revision>2</cp:revision>
  <dcterms:created xsi:type="dcterms:W3CDTF">2024-03-18T14:27:53Z</dcterms:created>
  <dcterms:modified xsi:type="dcterms:W3CDTF">2025-03-16T22:30:05Z</dcterms:modified>
</cp:coreProperties>
</file>