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F3F709-5410-49E3-A92C-570E989CEF05}" v="970" dt="2024-03-25T14:23:42.948"/>
    <p1510:client id="{BB284107-95E3-4C6E-BFF1-0A08586BDFDA}" v="109" dt="2024-03-25T18:30:24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9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ctavio Santalucia" userId="bacb8c15-ec69-407c-a779-cefb28a37651" providerId="ADAL" clId="{4EF3F709-5410-49E3-A92C-570E989CEF05}"/>
    <pc:docChg chg="undo redo custSel addSld delSld modSld">
      <pc:chgData name="Octavio Santalucia" userId="bacb8c15-ec69-407c-a779-cefb28a37651" providerId="ADAL" clId="{4EF3F709-5410-49E3-A92C-570E989CEF05}" dt="2024-03-25T14:23:42.947" v="2475"/>
      <pc:docMkLst>
        <pc:docMk/>
      </pc:docMkLst>
      <pc:sldChg chg="modSp new mod">
        <pc:chgData name="Octavio Santalucia" userId="bacb8c15-ec69-407c-a779-cefb28a37651" providerId="ADAL" clId="{4EF3F709-5410-49E3-A92C-570E989CEF05}" dt="2024-03-24T22:12:00.853" v="28" actId="20577"/>
        <pc:sldMkLst>
          <pc:docMk/>
          <pc:sldMk cId="3733032072" sldId="256"/>
        </pc:sldMkLst>
        <pc:spChg chg="mod">
          <ac:chgData name="Octavio Santalucia" userId="bacb8c15-ec69-407c-a779-cefb28a37651" providerId="ADAL" clId="{4EF3F709-5410-49E3-A92C-570E989CEF05}" dt="2024-03-24T22:11:57.655" v="17" actId="20577"/>
          <ac:spMkLst>
            <pc:docMk/>
            <pc:sldMk cId="3733032072" sldId="256"/>
            <ac:spMk id="2" creationId="{71788882-8D42-1A92-B349-70916D70C74E}"/>
          </ac:spMkLst>
        </pc:spChg>
        <pc:spChg chg="mod">
          <ac:chgData name="Octavio Santalucia" userId="bacb8c15-ec69-407c-a779-cefb28a37651" providerId="ADAL" clId="{4EF3F709-5410-49E3-A92C-570E989CEF05}" dt="2024-03-24T22:12:00.853" v="28" actId="20577"/>
          <ac:spMkLst>
            <pc:docMk/>
            <pc:sldMk cId="3733032072" sldId="256"/>
            <ac:spMk id="3" creationId="{DADB1FA1-09DB-A938-B990-383165AA5D87}"/>
          </ac:spMkLst>
        </pc:spChg>
      </pc:sldChg>
      <pc:sldChg chg="addSp modSp new mod">
        <pc:chgData name="Octavio Santalucia" userId="bacb8c15-ec69-407c-a779-cefb28a37651" providerId="ADAL" clId="{4EF3F709-5410-49E3-A92C-570E989CEF05}" dt="2024-03-25T14:18:04.760" v="2411"/>
        <pc:sldMkLst>
          <pc:docMk/>
          <pc:sldMk cId="1796879435" sldId="257"/>
        </pc:sldMkLst>
        <pc:spChg chg="mod">
          <ac:chgData name="Octavio Santalucia" userId="bacb8c15-ec69-407c-a779-cefb28a37651" providerId="ADAL" clId="{4EF3F709-5410-49E3-A92C-570E989CEF05}" dt="2024-03-24T22:12:45.708" v="38" actId="20577"/>
          <ac:spMkLst>
            <pc:docMk/>
            <pc:sldMk cId="1796879435" sldId="257"/>
            <ac:spMk id="2" creationId="{42F6D672-3C79-CCA9-16DD-62A844CB8B23}"/>
          </ac:spMkLst>
        </pc:spChg>
        <pc:spChg chg="mod">
          <ac:chgData name="Octavio Santalucia" userId="bacb8c15-ec69-407c-a779-cefb28a37651" providerId="ADAL" clId="{4EF3F709-5410-49E3-A92C-570E989CEF05}" dt="2024-03-25T13:23:45.330" v="1133" actId="20577"/>
          <ac:spMkLst>
            <pc:docMk/>
            <pc:sldMk cId="1796879435" sldId="257"/>
            <ac:spMk id="3" creationId="{38200F63-8439-2188-9FB6-09D5E2661FFE}"/>
          </ac:spMkLst>
        </pc:spChg>
        <pc:spChg chg="add mod">
          <ac:chgData name="Octavio Santalucia" userId="bacb8c15-ec69-407c-a779-cefb28a37651" providerId="ADAL" clId="{4EF3F709-5410-49E3-A92C-570E989CEF05}" dt="2024-03-25T14:18:04.760" v="2411"/>
          <ac:spMkLst>
            <pc:docMk/>
            <pc:sldMk cId="1796879435" sldId="257"/>
            <ac:spMk id="4" creationId="{92D9E36D-1C7F-B85E-1FF3-6E93BBF14AF4}"/>
          </ac:spMkLst>
        </pc:spChg>
      </pc:sldChg>
      <pc:sldChg chg="addSp delSp modSp new mod modAnim">
        <pc:chgData name="Octavio Santalucia" userId="bacb8c15-ec69-407c-a779-cefb28a37651" providerId="ADAL" clId="{4EF3F709-5410-49E3-A92C-570E989CEF05}" dt="2024-03-25T14:23:42.947" v="2475"/>
        <pc:sldMkLst>
          <pc:docMk/>
          <pc:sldMk cId="738828942" sldId="258"/>
        </pc:sldMkLst>
        <pc:spChg chg="del mod">
          <ac:chgData name="Octavio Santalucia" userId="bacb8c15-ec69-407c-a779-cefb28a37651" providerId="ADAL" clId="{4EF3F709-5410-49E3-A92C-570E989CEF05}" dt="2024-03-25T13:39:52.320" v="1685" actId="478"/>
          <ac:spMkLst>
            <pc:docMk/>
            <pc:sldMk cId="738828942" sldId="258"/>
            <ac:spMk id="2" creationId="{756070CC-169E-BCA5-D4FC-18DF076DB78C}"/>
          </ac:spMkLst>
        </pc:spChg>
        <pc:spChg chg="mod">
          <ac:chgData name="Octavio Santalucia" userId="bacb8c15-ec69-407c-a779-cefb28a37651" providerId="ADAL" clId="{4EF3F709-5410-49E3-A92C-570E989CEF05}" dt="2024-03-25T14:18:02.313" v="2409" actId="27636"/>
          <ac:spMkLst>
            <pc:docMk/>
            <pc:sldMk cId="738828942" sldId="258"/>
            <ac:spMk id="3" creationId="{B108ADB1-2FB5-F6BF-09C8-9FBDB6D11C3D}"/>
          </ac:spMkLst>
        </pc:spChg>
        <pc:spChg chg="add del mod">
          <ac:chgData name="Octavio Santalucia" userId="bacb8c15-ec69-407c-a779-cefb28a37651" providerId="ADAL" clId="{4EF3F709-5410-49E3-A92C-570E989CEF05}" dt="2024-03-25T13:39:53.765" v="1686" actId="478"/>
          <ac:spMkLst>
            <pc:docMk/>
            <pc:sldMk cId="738828942" sldId="258"/>
            <ac:spMk id="5" creationId="{2AF62927-D20E-F87B-CEE8-2469A61CF226}"/>
          </ac:spMkLst>
        </pc:spChg>
        <pc:spChg chg="add mod">
          <ac:chgData name="Octavio Santalucia" userId="bacb8c15-ec69-407c-a779-cefb28a37651" providerId="ADAL" clId="{4EF3F709-5410-49E3-A92C-570E989CEF05}" dt="2024-03-25T14:18:14.760" v="2426" actId="20577"/>
          <ac:spMkLst>
            <pc:docMk/>
            <pc:sldMk cId="738828942" sldId="258"/>
            <ac:spMk id="6" creationId="{A4F94E6A-B972-CA14-9E22-97F51E60CF5B}"/>
          </ac:spMkLst>
        </pc:spChg>
      </pc:sldChg>
      <pc:sldChg chg="addSp delSp modSp new mod modAnim">
        <pc:chgData name="Octavio Santalucia" userId="bacb8c15-ec69-407c-a779-cefb28a37651" providerId="ADAL" clId="{4EF3F709-5410-49E3-A92C-570E989CEF05}" dt="2024-03-25T14:23:24.916" v="2473"/>
        <pc:sldMkLst>
          <pc:docMk/>
          <pc:sldMk cId="2170937131" sldId="259"/>
        </pc:sldMkLst>
        <pc:spChg chg="del mod">
          <ac:chgData name="Octavio Santalucia" userId="bacb8c15-ec69-407c-a779-cefb28a37651" providerId="ADAL" clId="{4EF3F709-5410-49E3-A92C-570E989CEF05}" dt="2024-03-25T14:08:47.879" v="2222" actId="478"/>
          <ac:spMkLst>
            <pc:docMk/>
            <pc:sldMk cId="2170937131" sldId="259"/>
            <ac:spMk id="2" creationId="{CAEDAF39-16FE-6E71-2BA4-88C05B184C0A}"/>
          </ac:spMkLst>
        </pc:spChg>
        <pc:spChg chg="mod">
          <ac:chgData name="Octavio Santalucia" userId="bacb8c15-ec69-407c-a779-cefb28a37651" providerId="ADAL" clId="{4EF3F709-5410-49E3-A92C-570E989CEF05}" dt="2024-03-25T14:19:47.636" v="2451" actId="27636"/>
          <ac:spMkLst>
            <pc:docMk/>
            <pc:sldMk cId="2170937131" sldId="259"/>
            <ac:spMk id="3" creationId="{09948FAE-5545-DB64-3AA0-B1ABB1CCD3A4}"/>
          </ac:spMkLst>
        </pc:spChg>
        <pc:spChg chg="add mod">
          <ac:chgData name="Octavio Santalucia" userId="bacb8c15-ec69-407c-a779-cefb28a37651" providerId="ADAL" clId="{4EF3F709-5410-49E3-A92C-570E989CEF05}" dt="2024-03-25T14:08:52.470" v="2230" actId="20577"/>
          <ac:spMkLst>
            <pc:docMk/>
            <pc:sldMk cId="2170937131" sldId="259"/>
            <ac:spMk id="5" creationId="{7805E973-006F-0A89-9EC2-63F1B2F7D4F1}"/>
          </ac:spMkLst>
        </pc:spChg>
      </pc:sldChg>
      <pc:sldChg chg="new del">
        <pc:chgData name="Octavio Santalucia" userId="bacb8c15-ec69-407c-a779-cefb28a37651" providerId="ADAL" clId="{4EF3F709-5410-49E3-A92C-570E989CEF05}" dt="2024-03-24T22:46:43.214" v="1125" actId="2696"/>
        <pc:sldMkLst>
          <pc:docMk/>
          <pc:sldMk cId="3661776436" sldId="260"/>
        </pc:sldMkLst>
      </pc:sldChg>
      <pc:sldChg chg="new del">
        <pc:chgData name="Octavio Santalucia" userId="bacb8c15-ec69-407c-a779-cefb28a37651" providerId="ADAL" clId="{4EF3F709-5410-49E3-A92C-570E989CEF05}" dt="2024-03-25T14:17:47.586" v="2407" actId="2696"/>
        <pc:sldMkLst>
          <pc:docMk/>
          <pc:sldMk cId="3796866845" sldId="260"/>
        </pc:sldMkLst>
      </pc:sldChg>
      <pc:sldChg chg="modSp new mod modAnim">
        <pc:chgData name="Octavio Santalucia" userId="bacb8c15-ec69-407c-a779-cefb28a37651" providerId="ADAL" clId="{4EF3F709-5410-49E3-A92C-570E989CEF05}" dt="2024-03-25T14:23:31.165" v="2474"/>
        <pc:sldMkLst>
          <pc:docMk/>
          <pc:sldMk cId="3876403659" sldId="260"/>
        </pc:sldMkLst>
        <pc:spChg chg="mod">
          <ac:chgData name="Octavio Santalucia" userId="bacb8c15-ec69-407c-a779-cefb28a37651" providerId="ADAL" clId="{4EF3F709-5410-49E3-A92C-570E989CEF05}" dt="2024-03-25T14:19:55.579" v="2465" actId="20577"/>
          <ac:spMkLst>
            <pc:docMk/>
            <pc:sldMk cId="3876403659" sldId="260"/>
            <ac:spMk id="2" creationId="{A4FC03E6-C9EC-4A05-BACA-A93630E94223}"/>
          </ac:spMkLst>
        </pc:spChg>
        <pc:spChg chg="mod">
          <ac:chgData name="Octavio Santalucia" userId="bacb8c15-ec69-407c-a779-cefb28a37651" providerId="ADAL" clId="{4EF3F709-5410-49E3-A92C-570E989CEF05}" dt="2024-03-25T14:19:51.817" v="2453"/>
          <ac:spMkLst>
            <pc:docMk/>
            <pc:sldMk cId="3876403659" sldId="260"/>
            <ac:spMk id="3" creationId="{B6C2F68D-48CE-2640-24A9-E961E40A0F69}"/>
          </ac:spMkLst>
        </pc:spChg>
      </pc:sldChg>
    </pc:docChg>
  </pc:docChgLst>
  <pc:docChgLst>
    <pc:chgData name="Octavio Santalucia" userId="bacb8c15-ec69-407c-a779-cefb28a37651" providerId="ADAL" clId="{BB284107-95E3-4C6E-BFF1-0A08586BDFDA}"/>
    <pc:docChg chg="custSel modSld">
      <pc:chgData name="Octavio Santalucia" userId="bacb8c15-ec69-407c-a779-cefb28a37651" providerId="ADAL" clId="{BB284107-95E3-4C6E-BFF1-0A08586BDFDA}" dt="2024-03-25T18:30:24.821" v="138"/>
      <pc:docMkLst>
        <pc:docMk/>
      </pc:docMkLst>
      <pc:sldChg chg="addSp delSp modSp mod modAnim">
        <pc:chgData name="Octavio Santalucia" userId="bacb8c15-ec69-407c-a779-cefb28a37651" providerId="ADAL" clId="{BB284107-95E3-4C6E-BFF1-0A08586BDFDA}" dt="2024-03-25T18:30:24.821" v="138"/>
        <pc:sldMkLst>
          <pc:docMk/>
          <pc:sldMk cId="2170937131" sldId="259"/>
        </pc:sldMkLst>
        <pc:spChg chg="mod">
          <ac:chgData name="Octavio Santalucia" userId="bacb8c15-ec69-407c-a779-cefb28a37651" providerId="ADAL" clId="{BB284107-95E3-4C6E-BFF1-0A08586BDFDA}" dt="2024-03-25T18:27:21.990" v="125" actId="27636"/>
          <ac:spMkLst>
            <pc:docMk/>
            <pc:sldMk cId="2170937131" sldId="259"/>
            <ac:spMk id="3" creationId="{09948FAE-5545-DB64-3AA0-B1ABB1CCD3A4}"/>
          </ac:spMkLst>
        </pc:spChg>
        <pc:spChg chg="add mod">
          <ac:chgData name="Octavio Santalucia" userId="bacb8c15-ec69-407c-a779-cefb28a37651" providerId="ADAL" clId="{BB284107-95E3-4C6E-BFF1-0A08586BDFDA}" dt="2024-03-25T18:29:02.094" v="131" actId="1076"/>
          <ac:spMkLst>
            <pc:docMk/>
            <pc:sldMk cId="2170937131" sldId="259"/>
            <ac:spMk id="8" creationId="{B43B34A3-18E4-B996-0CC0-FAA8B4FD17BA}"/>
          </ac:spMkLst>
        </pc:spChg>
        <pc:picChg chg="add del mod">
          <ac:chgData name="Octavio Santalucia" userId="bacb8c15-ec69-407c-a779-cefb28a37651" providerId="ADAL" clId="{BB284107-95E3-4C6E-BFF1-0A08586BDFDA}" dt="2024-03-25T18:27:33.838" v="126" actId="478"/>
          <ac:picMkLst>
            <pc:docMk/>
            <pc:sldMk cId="2170937131" sldId="259"/>
            <ac:picMk id="4" creationId="{B904E9AC-778F-045C-75C6-79D4CB304265}"/>
          </ac:picMkLst>
        </pc:picChg>
        <pc:cxnChg chg="add">
          <ac:chgData name="Octavio Santalucia" userId="bacb8c15-ec69-407c-a779-cefb28a37651" providerId="ADAL" clId="{BB284107-95E3-4C6E-BFF1-0A08586BDFDA}" dt="2024-03-25T18:28:17.853" v="127" actId="11529"/>
          <ac:cxnSpMkLst>
            <pc:docMk/>
            <pc:sldMk cId="2170937131" sldId="259"/>
            <ac:cxnSpMk id="7" creationId="{8C66E77E-6D25-78D9-03D4-34B621DF249D}"/>
          </ac:cxnSpMkLst>
        </pc:cxnChg>
      </pc:sldChg>
      <pc:sldChg chg="modSp">
        <pc:chgData name="Octavio Santalucia" userId="bacb8c15-ec69-407c-a779-cefb28a37651" providerId="ADAL" clId="{BB284107-95E3-4C6E-BFF1-0A08586BDFDA}" dt="2024-03-25T18:06:44.817" v="0" actId="404"/>
        <pc:sldMkLst>
          <pc:docMk/>
          <pc:sldMk cId="3876403659" sldId="260"/>
        </pc:sldMkLst>
        <pc:spChg chg="mod">
          <ac:chgData name="Octavio Santalucia" userId="bacb8c15-ec69-407c-a779-cefb28a37651" providerId="ADAL" clId="{BB284107-95E3-4C6E-BFF1-0A08586BDFDA}" dt="2024-03-25T18:06:44.817" v="0" actId="404"/>
          <ac:spMkLst>
            <pc:docMk/>
            <pc:sldMk cId="3876403659" sldId="260"/>
            <ac:spMk id="3" creationId="{B6C2F68D-48CE-2640-24A9-E961E40A0F6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7917E-CCCA-F821-00B0-CB2D3D7B0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8B227C-981C-5698-E487-EE3C0A8C6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F6C972-447F-A742-CE34-A387D9C1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E57E-5CDE-4466-A984-8D059BCEEAD2}" type="datetimeFigureOut">
              <a:rPr lang="es-419" smtClean="0"/>
              <a:t>25/3/2024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7E6703-FB04-C3C7-AE0B-83767D15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BA3A45-4C09-9BFA-A23A-B4479698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0C69-16B1-4750-97CE-D5D1FB66290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3742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8F1EF-5E47-8F62-2290-4B971C1B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99089E-4BC8-42E7-0337-52AFEF50C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2187D4-2E9F-D87C-3A2C-FA9CCCCF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E57E-5CDE-4466-A984-8D059BCEEAD2}" type="datetimeFigureOut">
              <a:rPr lang="es-419" smtClean="0"/>
              <a:t>25/3/2024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FC964C-1DE5-88F9-42F5-E284A3EB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15DB94-550B-799E-1736-9C325C16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0C69-16B1-4750-97CE-D5D1FB66290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9680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C17E0B-05D7-7EF2-96D5-9D18CD0C2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9052A6-DBE4-DD5E-30D3-547B0B6B8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F7E944-A35F-3114-5EA3-E1C26149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E57E-5CDE-4466-A984-8D059BCEEAD2}" type="datetimeFigureOut">
              <a:rPr lang="es-419" smtClean="0"/>
              <a:t>25/3/2024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FD997D-0CBA-46C6-1244-6889B435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9971D0-1A10-1CA5-CBEA-1593A07B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0C69-16B1-4750-97CE-D5D1FB66290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4960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A3E23-8030-A401-4D81-2B9F7650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03CCD2-DEF0-B988-F8E0-37DCB908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9C02CC-88B7-3F49-2D6D-7A9D5291B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E57E-5CDE-4466-A984-8D059BCEEAD2}" type="datetimeFigureOut">
              <a:rPr lang="es-419" smtClean="0"/>
              <a:t>25/3/2024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4879F4-0093-FBD4-3D63-34FD08A6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85BA7B-BC8E-1D29-A56C-B9E39AEF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0C69-16B1-4750-97CE-D5D1FB66290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7586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2175C-8C85-45D9-F0DD-8E0ACC9F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530E09-21FA-3155-B136-B64AF7033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46492A-5C7E-7652-6AAA-5563DE022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E57E-5CDE-4466-A984-8D059BCEEAD2}" type="datetimeFigureOut">
              <a:rPr lang="es-419" smtClean="0"/>
              <a:t>25/3/2024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E2BC01-6764-96D3-B481-7B2F1692D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EB9F89-4355-1C90-69CA-CAEFB456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0C69-16B1-4750-97CE-D5D1FB66290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0918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B481A-2019-C2EC-7829-51C92AF3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4CDA9C-9DE9-D953-4A28-260D6037A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EABEF5-0560-6789-39FC-C012328DC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8B167E-E6F1-6E4F-E75D-75D886E8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E57E-5CDE-4466-A984-8D059BCEEAD2}" type="datetimeFigureOut">
              <a:rPr lang="es-419" smtClean="0"/>
              <a:t>25/3/2024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1A7E99-E8EA-A7FD-4CE8-947EBC69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A78E9A-1D83-AA8E-ED92-E3BCFDB0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0C69-16B1-4750-97CE-D5D1FB66290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1227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8A2BF-20DD-72E4-8B73-464E91D8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515DAA-E64F-3110-DA5B-3E50DBBF3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A159AA-E83C-F282-CDA4-ED188A193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FB147D-8977-21DF-A1CF-C62AF7AB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15879C-2C7F-A6F9-7C72-086431FF0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CB4B1B2-FC91-7F1F-C85E-EB7EBB3A1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E57E-5CDE-4466-A984-8D059BCEEAD2}" type="datetimeFigureOut">
              <a:rPr lang="es-419" smtClean="0"/>
              <a:t>25/3/2024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2D4D41B-10FF-05DA-2998-55BA80540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105311E-CCBF-8013-F303-C1FEE1BD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0C69-16B1-4750-97CE-D5D1FB66290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6034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4534F-8F0C-1B6F-99B7-EFB73B9B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6A76B0-4C21-6B93-CACA-A25B43AD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E57E-5CDE-4466-A984-8D059BCEEAD2}" type="datetimeFigureOut">
              <a:rPr lang="es-419" smtClean="0"/>
              <a:t>25/3/2024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6DA4452-2936-6A73-8757-32C25592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2CD573-22AA-2BDC-44F7-9F9B6686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0C69-16B1-4750-97CE-D5D1FB66290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3483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0A4672-5F4E-6E2E-F09B-B80923E94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E57E-5CDE-4466-A984-8D059BCEEAD2}" type="datetimeFigureOut">
              <a:rPr lang="es-419" smtClean="0"/>
              <a:t>25/3/2024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46F1A7B-4C3A-9B6A-D544-F93549B9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AA0AB5-86D4-E960-B25C-C705BAC2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0C69-16B1-4750-97CE-D5D1FB66290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4843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19A42-242A-6C36-1EE5-63C4C66F6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FD7753-451F-6A1F-4711-6DEA6A26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8DDDC4-1E04-ED60-D3CE-C5B63AFC6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2DE67A-559E-85E8-38FC-7376BC7D5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E57E-5CDE-4466-A984-8D059BCEEAD2}" type="datetimeFigureOut">
              <a:rPr lang="es-419" smtClean="0"/>
              <a:t>25/3/2024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C652A8-9B02-5EBA-225F-BCCCDF46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C18FD6-7941-CCBD-0FC6-17AF8FEC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0C69-16B1-4750-97CE-D5D1FB66290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9771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AA0EA-CB49-71EE-B94E-ED0CE3BFD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B7D8EB1-8D4C-A62E-9953-4FF987ED1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C7B99B-085B-6C40-94F1-9FA48A981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8C61A3-7EA5-16C1-5575-D7FEE2575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E57E-5CDE-4466-A984-8D059BCEEAD2}" type="datetimeFigureOut">
              <a:rPr lang="es-419" smtClean="0"/>
              <a:t>25/3/2024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ACBB1B-AD9F-A1CD-D814-3ACF82C3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86EB3F-D76C-1B16-66B9-89183871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E0C69-16B1-4750-97CE-D5D1FB66290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2047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A5E4FD5-C194-AB55-DE2F-E4615105E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CC82E7-CEB2-3385-7BD3-D70260BF2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91986-8322-47F1-F89A-29FFE8926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9AE57E-5CDE-4466-A984-8D059BCEEAD2}" type="datetimeFigureOut">
              <a:rPr lang="es-419" smtClean="0"/>
              <a:t>25/3/2024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053F77-E554-A9D0-DCEB-7DCCC81AC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459832-B88C-489D-0149-47AEF04C7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BE0C69-16B1-4750-97CE-D5D1FB66290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4808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88882-8D42-1A92-B349-70916D70C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PPT </a:t>
            </a:r>
            <a:r>
              <a:rPr lang="en-US" dirty="0" err="1"/>
              <a:t>Clase</a:t>
            </a:r>
            <a:r>
              <a:rPr lang="en-US" dirty="0"/>
              <a:t> 4</a:t>
            </a: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DB1FA1-09DB-A938-B990-383165AA5D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Econometría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73303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6D672-3C79-CCA9-16DD-62A844CB8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Enunciado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200F63-8439-2188-9FB6-09D5E2661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sz="2400" dirty="0"/>
              <a:t>1. Un juego consiste en tirar un dado (de 6 caras) 10 veces, y paga $1000 por la suma de los puntos obtenidos. Utilice el valor esperado para calcular el precio al que debería cobrarse para que el juego sea "justo" (no tenga ninguna pérdida o ganancia esperada para el jugador)</a:t>
            </a:r>
          </a:p>
          <a:p>
            <a:r>
              <a:rPr lang="es-419" sz="2400" dirty="0"/>
              <a:t>2. Calcule la varianza del retorno.</a:t>
            </a:r>
          </a:p>
          <a:p>
            <a:r>
              <a:rPr lang="es-419" sz="2400" dirty="0"/>
              <a:t>3. Simule 1000 jugadas a este juego. En cada jugada calcule el retorno. En base a los retornos calcule la media, la varianza (muestral), y el desvío estándar. Utilizando un histograma visualice los retornos. Calcule la probabilidad de obtener un retorno menor a 25 mil pesos.</a:t>
            </a:r>
          </a:p>
        </p:txBody>
      </p:sp>
    </p:spTree>
    <p:extLst>
      <p:ext uri="{BB962C8B-B14F-4D97-AF65-F5344CB8AC3E}">
        <p14:creationId xmlns:p14="http://schemas.microsoft.com/office/powerpoint/2010/main" val="179687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108ADB1-2FB5-F6BF-09C8-9FBDB6D11C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9616"/>
                <a:ext cx="10515600" cy="467734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0" dirty="0"/>
                  <a:t>El </a:t>
                </a:r>
                <a:r>
                  <a:rPr lang="en-US" sz="2000" b="0" dirty="0" err="1"/>
                  <a:t>retorno</a:t>
                </a:r>
                <a:r>
                  <a:rPr lang="en-US" sz="2000" b="0" dirty="0"/>
                  <a:t> </a:t>
                </a:r>
                <a:r>
                  <a:rPr lang="en-US" sz="2000" b="0" dirty="0" err="1"/>
                  <a:t>esperado</a:t>
                </a:r>
                <a:r>
                  <a:rPr lang="en-US" sz="2000" b="0" dirty="0"/>
                  <a:t> del </a:t>
                </a:r>
                <a:r>
                  <a:rPr lang="en-US" sz="2000" b="0" dirty="0" err="1"/>
                  <a:t>juego</a:t>
                </a:r>
                <a:r>
                  <a:rPr lang="en-US" sz="2000" b="0" dirty="0"/>
                  <a:t> 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10⋅1000⋅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10.000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1800" b="0" dirty="0"/>
                  <a:t>Propiedad del valor </a:t>
                </a:r>
                <a:r>
                  <a:rPr lang="en-US" sz="1800" b="0" dirty="0" err="1"/>
                  <a:t>esperado</a:t>
                </a:r>
                <a:r>
                  <a:rPr lang="en-US" sz="1800" b="0" dirty="0"/>
                  <a:t>: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donde</a:t>
                </a:r>
                <a:r>
                  <a:rPr lang="en-US" sz="1800" dirty="0"/>
                  <a:t> b es </a:t>
                </a:r>
                <a:r>
                  <a:rPr lang="en-US" sz="1800" dirty="0" err="1"/>
                  <a:t>una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constante</a:t>
                </a:r>
                <a:endParaRPr lang="en-US" sz="1800" dirty="0"/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0" dirty="0"/>
                  <a:t>El valor </a:t>
                </a:r>
                <a:r>
                  <a:rPr lang="en-US" sz="2000" b="0" dirty="0" err="1"/>
                  <a:t>esperado</a:t>
                </a:r>
                <a:r>
                  <a:rPr lang="en-US" sz="2000" b="0" dirty="0"/>
                  <a:t> de un dado 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1+2+3+4+5+6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=3,5</m:t>
                    </m:r>
                  </m:oMath>
                </a14:m>
                <a:endParaRPr lang="es-419" sz="2000" dirty="0"/>
              </a:p>
              <a:p>
                <a:pPr marL="0" indent="0">
                  <a:buNone/>
                </a:pPr>
                <a:endParaRPr lang="es-419" sz="2000" dirty="0"/>
              </a:p>
              <a:p>
                <a:pPr marL="0" indent="0">
                  <a:buNone/>
                </a:pPr>
                <a:r>
                  <a:rPr lang="es-419" sz="2000" dirty="0"/>
                  <a:t>Cada punto equivale a $1000 por tanto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=1000⋅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=$3500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1800" dirty="0" err="1"/>
                  <a:t>Propiedad</a:t>
                </a:r>
                <a:r>
                  <a:rPr lang="en-US" sz="1800" dirty="0"/>
                  <a:t> del valor </a:t>
                </a:r>
                <a:r>
                  <a:rPr lang="en-US" sz="1800" dirty="0" err="1"/>
                  <a:t>esperado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419" sz="1800" dirty="0"/>
              </a:p>
              <a:p>
                <a:pPr marL="0" indent="0">
                  <a:buNone/>
                </a:pPr>
                <a:r>
                  <a:rPr lang="es-419" sz="2000" dirty="0"/>
                  <a:t>Siendo 10 lanzamientos,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=10⋅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=10⋅$3500=$35000 </m:t>
                    </m:r>
                  </m:oMath>
                </a14:m>
                <a:endParaRPr lang="es-419" sz="2000" dirty="0"/>
              </a:p>
              <a:p>
                <a:pPr marL="0" indent="0">
                  <a:buNone/>
                </a:pPr>
                <a:endParaRPr lang="es-419" sz="2000" dirty="0"/>
              </a:p>
              <a:p>
                <a:pPr marL="0" indent="0">
                  <a:buNone/>
                </a:pPr>
                <a:r>
                  <a:rPr lang="es-419" sz="2000" dirty="0"/>
                  <a:t>Para encontrar el precio justo, impongo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$35.000−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=$35.000</m:t>
                      </m:r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s-419" sz="24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108ADB1-2FB5-F6BF-09C8-9FBDB6D11C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9616"/>
                <a:ext cx="10515600" cy="4677347"/>
              </a:xfrm>
              <a:blipFill>
                <a:blip r:embed="rId2"/>
                <a:stretch>
                  <a:fillRect l="-638" t="-1695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ítulo 4">
            <a:extLst>
              <a:ext uri="{FF2B5EF4-FFF2-40B4-BE49-F238E27FC236}">
                <a16:creationId xmlns:a16="http://schemas.microsoft.com/office/drawing/2014/main" id="{A4F94E6A-B972-CA14-9E22-97F51E60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Valor </a:t>
            </a:r>
            <a:r>
              <a:rPr lang="en-US" dirty="0" err="1"/>
              <a:t>Esperado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73882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9948FAE-5545-DB64-3AA0-B1ABB1CCD3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74096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2600" dirty="0">
                    <a:latin typeface="Cambria Math" panose="02040503050406030204" pitchFamily="18" charset="0"/>
                  </a:rPr>
                  <a:t>Calculamos la </a:t>
                </a:r>
                <a:r>
                  <a:rPr lang="en-US" sz="2600" dirty="0" err="1">
                    <a:latin typeface="Cambria Math" panose="02040503050406030204" pitchFamily="18" charset="0"/>
                  </a:rPr>
                  <a:t>varianza</a:t>
                </a:r>
                <a:r>
                  <a:rPr lang="en-US" sz="2600" dirty="0">
                    <a:latin typeface="Cambria Math" panose="02040503050406030204" pitchFamily="18" charset="0"/>
                  </a:rPr>
                  <a:t> para 1 </a:t>
                </a:r>
                <a:r>
                  <a:rPr lang="en-US" sz="2600" dirty="0" err="1">
                    <a:latin typeface="Cambria Math" panose="02040503050406030204" pitchFamily="18" charset="0"/>
                  </a:rPr>
                  <a:t>lanzamiento</a:t>
                </a:r>
                <a:endParaRPr lang="en-US" sz="26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−3.5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1−3.5</m:t>
                              </m:r>
                            </m:e>
                          </m:d>
                        </m:e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600" i="1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6−3.5</m:t>
                              </m:r>
                            </m:e>
                          </m:d>
                        </m:e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419" sz="26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sz="2600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s-419" sz="2600" dirty="0">
                          <a:latin typeface="Cambria Math" panose="02040503050406030204" pitchFamily="18" charset="0"/>
                        </a:rPr>
                        <m:t>91666667</m:t>
                      </m:r>
                    </m:oMath>
                  </m:oMathPara>
                </a14:m>
                <a:endParaRPr lang="en-US" sz="26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419" sz="26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6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419" sz="26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419" sz="26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419" sz="2600" dirty="0">
                    <a:latin typeface="Cambria Math" panose="02040503050406030204" pitchFamily="18" charset="0"/>
                  </a:rPr>
                  <a:t>Incorporo los 10 lanzamientos: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10⋅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=10⋅2,91=29,166</m:t>
                      </m:r>
                    </m:oMath>
                  </m:oMathPara>
                </a14:m>
                <a:endParaRPr lang="es-419" sz="260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s-419" sz="2600" dirty="0">
                    <a:latin typeface="Cambria Math" panose="02040503050406030204" pitchFamily="18" charset="0"/>
                  </a:rPr>
                  <a:t>La varianza de la suma de variables independientes es la suma de sus varianzas.</a:t>
                </a:r>
              </a:p>
              <a:p>
                <a:pPr marL="457200" lvl="1" indent="0">
                  <a:buNone/>
                </a:pPr>
                <a:endParaRPr lang="es-419" sz="26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9948FAE-5545-DB64-3AA0-B1ABB1CCD3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74096" cy="4351338"/>
              </a:xfrm>
              <a:blipFill>
                <a:blip r:embed="rId2"/>
                <a:stretch>
                  <a:fillRect l="-514" t="-252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ítulo 4">
            <a:extLst>
              <a:ext uri="{FF2B5EF4-FFF2-40B4-BE49-F238E27FC236}">
                <a16:creationId xmlns:a16="http://schemas.microsoft.com/office/drawing/2014/main" id="{7805E973-006F-0A89-9EC2-63F1B2F7D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Varianza</a:t>
            </a:r>
            <a:endParaRPr lang="es-419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C66E77E-6D25-78D9-03D4-34B621DF249D}"/>
              </a:ext>
            </a:extLst>
          </p:cNvPr>
          <p:cNvCxnSpPr/>
          <p:nvPr/>
        </p:nvCxnSpPr>
        <p:spPr>
          <a:xfrm>
            <a:off x="3903406" y="2517058"/>
            <a:ext cx="1386349" cy="471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otón de acción: Ayuda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43B34A3-18E4-B996-0CC0-FAA8B4FD17BA}"/>
              </a:ext>
            </a:extLst>
          </p:cNvPr>
          <p:cNvSpPr/>
          <p:nvPr/>
        </p:nvSpPr>
        <p:spPr>
          <a:xfrm>
            <a:off x="3215148" y="2681748"/>
            <a:ext cx="688258" cy="747252"/>
          </a:xfrm>
          <a:prstGeom prst="actionButtonHel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093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C03E6-C9EC-4A05-BACA-A93630E9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Varianza</a:t>
            </a:r>
            <a:endParaRPr lang="es-419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6C2F68D-48CE-2640-24A9-E961E40A0F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419" sz="2400" dirty="0">
                    <a:latin typeface="Cambria Math" panose="02040503050406030204" pitchFamily="18" charset="0"/>
                  </a:rPr>
                  <a:t>Incorporo el premio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($1.000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)=$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1.000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1.000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⋅29,1=29.166.667</m:t>
                          </m:r>
                        </m:e>
                      </m:nary>
                    </m:oMath>
                  </m:oMathPara>
                </a14:m>
                <a:endParaRPr lang="es-419" sz="240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s-419" dirty="0">
                    <a:latin typeface="Cambria Math" panose="02040503050406030204" pitchFamily="18" charset="0"/>
                  </a:rPr>
                  <a:t>Propiedad de la varianza: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s-419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s-419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419" sz="2400" dirty="0">
                    <a:latin typeface="Cambria Math" panose="02040503050406030204" pitchFamily="18" charset="0"/>
                  </a:rPr>
                  <a:t>Incorporo el precio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($1000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)=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($1000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)=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29.166.667</m:t>
                      </m:r>
                    </m:oMath>
                  </m:oMathPara>
                </a14:m>
                <a:endParaRPr lang="es-419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s-419" dirty="0">
                    <a:latin typeface="Cambria Math" panose="02040503050406030204" pitchFamily="18" charset="0"/>
                  </a:rPr>
                  <a:t>Propiedad de la varianza: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s-419" sz="2000" dirty="0">
                  <a:latin typeface="Cambria Math" panose="02040503050406030204" pitchFamily="18" charset="0"/>
                </a:endParaRPr>
              </a:p>
              <a:p>
                <a:endParaRPr lang="es-419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6C2F68D-48CE-2640-24A9-E961E40A0F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40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375</Words>
  <Application>Microsoft Office PowerPoint</Application>
  <PresentationFormat>Panorámica</PresentationFormat>
  <Paragraphs>39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Tema de Office</vt:lpstr>
      <vt:lpstr>PPT Clase 4</vt:lpstr>
      <vt:lpstr>Enunciado</vt:lpstr>
      <vt:lpstr>Valor Esperado</vt:lpstr>
      <vt:lpstr>Varianza</vt:lpstr>
      <vt:lpstr>Varianza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Clase 4</dc:title>
  <dc:creator>Octavio Santalucia</dc:creator>
  <cp:lastModifiedBy>Octavio Santalucia</cp:lastModifiedBy>
  <cp:revision>1</cp:revision>
  <dcterms:created xsi:type="dcterms:W3CDTF">2024-03-24T22:11:49Z</dcterms:created>
  <dcterms:modified xsi:type="dcterms:W3CDTF">2024-03-25T18:30:26Z</dcterms:modified>
</cp:coreProperties>
</file>