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783354d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783354d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783354d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783354d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783354d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783354d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783354d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783354d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7891999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7891999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b441b76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b441b76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b441b76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b441b76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7891999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7891999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99c6043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99c6043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783354d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783354d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b="1" lang="es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Proyecto de desarrollo </a:t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b="1" lang="es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para gestión aduanera |||</a:t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66275" y="2797175"/>
            <a:ext cx="30288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rPr b="1" lang="es" sz="7361">
                <a:latin typeface="Lato"/>
                <a:ea typeface="Lato"/>
                <a:cs typeface="Lato"/>
                <a:sym typeface="Lato"/>
              </a:rPr>
              <a:t>Integrantes:</a:t>
            </a:r>
            <a:endParaRPr b="1" sz="736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t/>
            </a:r>
            <a:endParaRPr sz="7361">
              <a:latin typeface="Lato"/>
              <a:ea typeface="Lato"/>
              <a:cs typeface="Lato"/>
              <a:sym typeface="Lato"/>
            </a:endParaRPr>
          </a:p>
          <a:p>
            <a:pPr indent="-34546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s" sz="7361">
                <a:latin typeface="Lato"/>
                <a:ea typeface="Lato"/>
                <a:cs typeface="Lato"/>
                <a:sym typeface="Lato"/>
              </a:rPr>
              <a:t>Octavio Chávez</a:t>
            </a:r>
            <a:endParaRPr sz="736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61">
              <a:latin typeface="Lato"/>
              <a:ea typeface="Lato"/>
              <a:cs typeface="Lato"/>
              <a:sym typeface="Lato"/>
            </a:endParaRPr>
          </a:p>
          <a:p>
            <a:pPr indent="-34546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s" sz="7361">
                <a:latin typeface="Lato"/>
                <a:ea typeface="Lato"/>
                <a:cs typeface="Lato"/>
                <a:sym typeface="Lato"/>
              </a:rPr>
              <a:t>Gustavo Cisternas</a:t>
            </a:r>
            <a:endParaRPr sz="736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61">
              <a:latin typeface="Lato"/>
              <a:ea typeface="Lato"/>
              <a:cs typeface="Lato"/>
              <a:sym typeface="Lato"/>
            </a:endParaRPr>
          </a:p>
          <a:p>
            <a:pPr indent="-34546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s" sz="7361">
                <a:latin typeface="Lato"/>
                <a:ea typeface="Lato"/>
                <a:cs typeface="Lato"/>
                <a:sym typeface="Lato"/>
              </a:rPr>
              <a:t>Benjamín Luengo</a:t>
            </a:r>
            <a:endParaRPr sz="736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61">
              <a:latin typeface="Lato"/>
              <a:ea typeface="Lato"/>
              <a:cs typeface="Lato"/>
              <a:sym typeface="Lato"/>
            </a:endParaRPr>
          </a:p>
          <a:p>
            <a:pPr indent="-34546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s" sz="7361">
                <a:latin typeface="Lato"/>
                <a:ea typeface="Lato"/>
                <a:cs typeface="Lato"/>
                <a:sym typeface="Lato"/>
              </a:rPr>
              <a:t>Benjamín Neira</a:t>
            </a:r>
            <a:endParaRPr sz="736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266125" y="3019925"/>
            <a:ext cx="341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Docente: </a:t>
            </a: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Ricardo Pino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Sección:</a:t>
            </a: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002D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Técnica semántica para el control de versiones 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303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usada: MAJOR.MINOR.PATCH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 Mayor: Versión general del prototipo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 Minor: Representa el día de trabajo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 Patch: Cambios dentro del mismo día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5853825" y="1152475"/>
            <a:ext cx="2204400" cy="31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Útil porque: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Registro claro del progreso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Facilita el trabajo colaborativo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Ayuda a detectar errores en versiones específicas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150" y="1207425"/>
            <a:ext cx="1567100" cy="36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34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prototipo cumple con requisitos clave y es claro para el usuario. Se explicó el porqué de usar Figma, el modelo de calidad de Nielsen y la técnica semántica para control de versiones.</a:t>
            </a:r>
            <a:endParaRPr/>
          </a:p>
        </p:txBody>
      </p:sp>
      <p:pic>
        <p:nvPicPr>
          <p:cNvPr id="135" name="Google Shape;135;p23" title="yYHyDobBw_2000x1500__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1017725"/>
            <a:ext cx="47244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340250"/>
            <a:ext cx="400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Presentamos un prototipo para la salida temporal de vehículos en la Aduana Los Libertadores, usando Figma como herramienta de diseño, principios de usabilidad de Nielsen y control de versiones semántico para organizar mejoras.</a:t>
            </a:r>
            <a:endParaRPr/>
          </a:p>
        </p:txBody>
      </p:sp>
      <p:pic>
        <p:nvPicPr>
          <p:cNvPr id="68" name="Google Shape;68;p14" title="19524dd9-5bb1-4bf1-8e89-92f3dfe50101-medium-standard-q10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36276"/>
            <a:ext cx="3929750" cy="24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 utilizada para </a:t>
            </a:r>
            <a:r>
              <a:rPr lang="es"/>
              <a:t>prototipar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42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Figma: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Herramienta colaborativa en línea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Diseñar y prototipar de forma visual e interactiva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puede usar desde el navegador, no requiere </a:t>
            </a:r>
            <a:r>
              <a:rPr lang="es"/>
              <a:t>instalación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</a:t>
            </a:r>
            <a:r>
              <a:rPr lang="es"/>
              <a:t>olaboración</a:t>
            </a:r>
            <a:r>
              <a:rPr lang="es"/>
              <a:t> en tiempo real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 fácil e intuitivo uso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16500"/>
            <a:ext cx="3339326" cy="16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 y sus principales funciones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202525" y="2096950"/>
            <a:ext cx="5207100" cy="3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Una vez que el ciudadano inicia sesión o se registra, accede al menú principal del sistema, donde se presentan 4 funciones clave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00" y="1152475"/>
            <a:ext cx="24399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50" y="454825"/>
            <a:ext cx="2062075" cy="43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775" y="454825"/>
            <a:ext cx="2012072" cy="43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600" y="467013"/>
            <a:ext cx="2012075" cy="433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3225" y="467025"/>
            <a:ext cx="2109661" cy="43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457137"/>
            <a:ext cx="1985625" cy="422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900" y="418650"/>
            <a:ext cx="2051800" cy="428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8325" y="445025"/>
            <a:ext cx="2118760" cy="42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</a:t>
            </a:r>
            <a:r>
              <a:rPr lang="es"/>
              <a:t>calidad de software de Nielsen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890000" y="1061350"/>
            <a:ext cx="53640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Conjunto de 10 principios de usabilidad.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Evalúa si una interfaz es fácil y clara para el usuario.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077700" y="1983925"/>
            <a:ext cx="2596200" cy="2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¿Por qué usarlo?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Dirigido a ciudadanos, no a expertos.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Mejora la claridad y confianza del usuario.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Permite detectar errores de diseños antes de implementarlos.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118975" y="1983925"/>
            <a:ext cx="23268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Consecuencias si no se aplica: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Usuario confundido.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Trámites mal rellenados.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Mayor carga en soporte y atención al cliente.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 title="1_FKk-PVDpOvePXWB7frLnD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875" y="445025"/>
            <a:ext cx="6146249" cy="456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funcionales y no funcionales implementados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38670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600"/>
              <a:t>R.2	</a:t>
            </a:r>
            <a:r>
              <a:rPr lang="es" sz="1600"/>
              <a:t>F </a:t>
            </a:r>
            <a:r>
              <a:rPr lang="es" sz="1600"/>
              <a:t>Automatización del formulario de salida de vehículos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600"/>
              <a:t>R.6	</a:t>
            </a:r>
            <a:r>
              <a:rPr lang="es" sz="1600"/>
              <a:t>F </a:t>
            </a:r>
            <a:r>
              <a:rPr lang="es" sz="1600"/>
              <a:t>Exportar formulario en PDF o Excel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600"/>
              <a:t>R.9	</a:t>
            </a:r>
            <a:r>
              <a:rPr lang="es" sz="1600"/>
              <a:t>F </a:t>
            </a:r>
            <a:r>
              <a:rPr lang="es" sz="1600"/>
              <a:t>Acceso solo a usuarios autorizados (login y control)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600"/>
              <a:t>R.10	F Preinscripción virtual de documentos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600"/>
              <a:t>R.11	NF Tiempo de respuesta óptimo (considerado en el diseño)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00"/>
          </a:p>
        </p:txBody>
      </p:sp>
      <p:sp>
        <p:nvSpPr>
          <p:cNvPr id="120" name="Google Shape;120;p21"/>
          <p:cNvSpPr txBox="1"/>
          <p:nvPr/>
        </p:nvSpPr>
        <p:spPr>
          <a:xfrm>
            <a:off x="4351000" y="1156775"/>
            <a:ext cx="4148100" cy="3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R.13	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NF 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Encriptación de datos sensibles (registración protegida)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R.14	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NF 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Comunicación segura cliente-servidor (considerada)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R.16	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NF 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Interfaz intuitiva y acorde al usuario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R.17	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NF 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Compatibilidad con navegadores modernos (diseño responsive)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R.20	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NF 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Cumplimiento de normativas de protección de datos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