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9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435D-D2DA-49C9-BF07-DE1E8D8B4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A0C53-D638-4551-34DF-882D7B191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416D-57CA-0651-A9E9-D660A6BA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D7D5-E341-7745-D916-CE0E9EB6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F0E9-CDDD-3123-E859-C49BF8B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37C-B95C-6785-0E8A-616B7003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0F32-7EF8-A594-8905-F7C7873E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AB4-F4AE-BB56-B6EC-9992DDE2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4DB0-CCDE-13DF-C734-397888B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FBD9-743A-4AD9-6227-1460ABE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8C025-51DA-AB60-811D-0E5DCF7C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0083-D2C6-93F4-A016-2F045EFB8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EC53-4143-4AF0-F742-37D7889F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71EC-ECCF-BE05-2CE2-6F865B3F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1210-EE71-F4C5-B26C-824FA88F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5BE-883E-35B2-4A8C-2D9AD981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43B1-C67E-7529-8848-BD53EC97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1AA8-655D-F56B-95B8-3545AA1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5B84-7AA0-42DC-F801-51D6F8A1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377-97F4-5E31-ACB8-591DEB65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60D5-6E08-C450-C502-D85BA0C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0D9-A224-E59E-FF69-2A199577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BEC2-D1AB-3476-7307-D52E573E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BB16-48A2-8AAB-4A6F-B847DEF9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55D6-C061-E789-53D8-63D759BD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90F9-73B2-D8BB-6A63-664BDC73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435B-338E-07CC-3CF4-6EAE3FA5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931C-1CEB-67A6-A3F1-A3AE23B7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AB4A-C8F6-7232-BEEE-14B06441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A2DF-1107-631D-A85A-ACE2648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6B34-0F73-08BE-2738-A2484137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195F-3548-77B0-6EE3-696B50A4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8A22-10F5-485B-763F-48ECE770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23C9B-C41F-79FA-37DF-F363CB21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5E76-FB80-E9B5-CFBB-9F5E25D89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0C8F-7BF5-54B0-BC98-7E8634E1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93E9-F594-4E42-4525-4A85049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2EAFA-BADB-9C03-5B20-9FD6585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E6610-174D-81D1-FCDF-43BE996D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51D3-B107-3676-CC14-AEBB3CB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905DB-D3C3-57EB-F204-F6B9590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373FA-D6D2-84D2-BF95-C0108831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DB20D-1E63-6F17-449B-3B02012B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B820E-46C4-0D88-F0C5-B3ADFBD1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FCFEF-DDAA-B5C5-D870-0BE0D7BC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F3AE-B084-B84B-8203-84AB260D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63A4-9E62-04E4-F273-56F71DEC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463B-7414-86B6-9433-A53D3407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30DC-8F7A-9546-F58A-FE3ED526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6C69-5C71-BB25-883D-446BDD27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8B19-6C37-953F-6E2B-33FD04DE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28B3-20F2-0AEF-6423-18E9D5A0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8B73-9D24-26B8-722C-5837E71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A303C-4BF4-D66D-418B-6EAA62C8B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50321-ABFC-73A1-92FC-057871E7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C544-383A-9CD3-E08A-EF00DBA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3E72-8082-204A-DB80-C16AFF00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2CB5-2227-F2A9-B41A-D918860E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1E1BE-5142-63D8-4747-E77D090F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98E0-8B33-AF1A-DE2F-76B682FD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D92D-273B-7D3C-257D-2033C7FC8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3A72-3C66-4BB6-8EE0-8D04F4821F3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5EDB-374E-F9EA-997E-3F4871AE8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FDF9-C885-4035-02DF-58C6F06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2469C-D54F-4289-ADAD-85EB0EB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22AE87-A331-54E7-CFC4-9DB9BA1A6212}"/>
              </a:ext>
            </a:extLst>
          </p:cNvPr>
          <p:cNvGrpSpPr>
            <a:grpSpLocks/>
          </p:cNvGrpSpPr>
          <p:nvPr/>
        </p:nvGrpSpPr>
        <p:grpSpPr>
          <a:xfrm>
            <a:off x="3549943" y="1351393"/>
            <a:ext cx="4950682" cy="2630057"/>
            <a:chOff x="3061858" y="1302327"/>
            <a:chExt cx="4950682" cy="26300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B8BE89-9E6B-6855-7FDF-9F3BC76028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46764" y="1302327"/>
              <a:ext cx="3934691" cy="1514763"/>
              <a:chOff x="3380509" y="2059709"/>
              <a:chExt cx="3934691" cy="1514763"/>
            </a:xfrm>
          </p:grpSpPr>
          <p:sp>
            <p:nvSpPr>
              <p:cNvPr id="4" name="Rectangle: Single Corner Snipped 3">
                <a:extLst>
                  <a:ext uri="{FF2B5EF4-FFF2-40B4-BE49-F238E27FC236}">
                    <a16:creationId xmlns:a16="http://schemas.microsoft.com/office/drawing/2014/main" id="{7EB157B5-C0EA-15C2-063D-D299446E1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80509" y="2059709"/>
                <a:ext cx="3934691" cy="1514763"/>
              </a:xfrm>
              <a:prstGeom prst="snip1Rect">
                <a:avLst/>
              </a:prstGeom>
              <a:solidFill>
                <a:srgbClr val="5DB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App container</a:t>
                </a:r>
              </a:p>
              <a:p>
                <a:pPr algn="ctr"/>
                <a:endParaRPr lang="en-IN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D203D389-2257-CE83-24A7-A7ABB6B233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19418" y="2817092"/>
                <a:ext cx="2382982" cy="415636"/>
              </a:xfrm>
              <a:prstGeom prst="round2Diag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pages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C5FEB77F-AC1A-F9C0-B3BB-BB23EF880B14}"/>
                </a:ext>
              </a:extLst>
            </p:cNvPr>
            <p:cNvSpPr>
              <a:spLocks/>
            </p:cNvSpPr>
            <p:nvPr/>
          </p:nvSpPr>
          <p:spPr>
            <a:xfrm>
              <a:off x="3061858" y="3378201"/>
              <a:ext cx="1764145" cy="461818"/>
            </a:xfrm>
            <a:prstGeom prst="round2DiagRect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View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6CB51EF9-B95F-E2E6-5DBF-340B13E35DD0}"/>
                </a:ext>
              </a:extLst>
            </p:cNvPr>
            <p:cNvSpPr>
              <a:spLocks/>
            </p:cNvSpPr>
            <p:nvPr/>
          </p:nvSpPr>
          <p:spPr>
            <a:xfrm>
              <a:off x="6248395" y="3378201"/>
              <a:ext cx="1764145" cy="461818"/>
            </a:xfrm>
            <a:prstGeom prst="round2DiagRect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View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947F04-8269-B119-E030-6112DAA30B91}"/>
                </a:ext>
              </a:extLst>
            </p:cNvPr>
            <p:cNvCxnSpPr>
              <a:cxnSpLocks/>
            </p:cNvCxnSpPr>
            <p:nvPr/>
          </p:nvCxnSpPr>
          <p:spPr>
            <a:xfrm>
              <a:off x="4969163" y="3491346"/>
              <a:ext cx="1136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DCDABF7-8060-23BA-643A-1433E13B7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163" y="3736109"/>
              <a:ext cx="1136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D721D8-F366-9A3C-4D57-8EE307287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0873" y="3304311"/>
              <a:ext cx="528784" cy="6280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B3F248-0B02-4981-414F-5285DAF6B973}"/>
              </a:ext>
            </a:extLst>
          </p:cNvPr>
          <p:cNvSpPr txBox="1"/>
          <p:nvPr/>
        </p:nvSpPr>
        <p:spPr>
          <a:xfrm>
            <a:off x="2709431" y="4473285"/>
            <a:ext cx="6954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00"/>
                </a:highlight>
              </a:rPr>
              <a:t>View 1</a:t>
            </a:r>
            <a:r>
              <a:rPr lang="en-IN" sz="1600" dirty="0"/>
              <a:t> cannot communicate to </a:t>
            </a:r>
            <a:r>
              <a:rPr lang="en-IN" sz="1600" b="1" dirty="0">
                <a:highlight>
                  <a:srgbClr val="FFFF00"/>
                </a:highlight>
              </a:rPr>
              <a:t>View 2</a:t>
            </a:r>
            <a:r>
              <a:rPr lang="en-IN" sz="1600" dirty="0"/>
              <a:t> directly its not allowed</a:t>
            </a:r>
            <a:r>
              <a:rPr lang="en-IN" dirty="0"/>
              <a:t>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Views has to go through parent to contact between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Pages</a:t>
            </a:r>
            <a:r>
              <a:rPr lang="en-IN" dirty="0"/>
              <a:t> is the mediator through which navigation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Pages</a:t>
            </a:r>
            <a:r>
              <a:rPr lang="en-IN" dirty="0"/>
              <a:t> has to go through </a:t>
            </a:r>
            <a:r>
              <a:rPr lang="en-IN" b="1" dirty="0">
                <a:solidFill>
                  <a:srgbClr val="FF0000"/>
                </a:solidFill>
              </a:rPr>
              <a:t>App container control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navigation will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App container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knows what are all views we have in the workspace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F8049B-17A3-1390-72CC-6978945E5B71}"/>
              </a:ext>
            </a:extLst>
          </p:cNvPr>
          <p:cNvCxnSpPr/>
          <p:nvPr/>
        </p:nvCxnSpPr>
        <p:spPr>
          <a:xfrm flipV="1">
            <a:off x="4432015" y="2644484"/>
            <a:ext cx="701960" cy="7112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65E6B-06FF-F38D-7EA9-91A231DAE4C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24561" y="2651411"/>
            <a:ext cx="701960" cy="7112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485281-42E0-DC05-3C74-84C5106DAAC9}"/>
              </a:ext>
            </a:extLst>
          </p:cNvPr>
          <p:cNvCxnSpPr>
            <a:cxnSpLocks/>
          </p:cNvCxnSpPr>
          <p:nvPr/>
        </p:nvCxnSpPr>
        <p:spPr>
          <a:xfrm flipH="1" flipV="1">
            <a:off x="6454782" y="2642177"/>
            <a:ext cx="701960" cy="7112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FA5FE1-8782-B829-D509-41490A9B5885}"/>
              </a:ext>
            </a:extLst>
          </p:cNvPr>
          <p:cNvCxnSpPr>
            <a:cxnSpLocks/>
          </p:cNvCxnSpPr>
          <p:nvPr/>
        </p:nvCxnSpPr>
        <p:spPr>
          <a:xfrm rot="5400000" flipV="1">
            <a:off x="6847328" y="2649104"/>
            <a:ext cx="701960" cy="7112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0FB49D-8B24-2383-A222-5C13D2DE1897}"/>
              </a:ext>
            </a:extLst>
          </p:cNvPr>
          <p:cNvCxnSpPr>
            <a:cxnSpLocks/>
          </p:cNvCxnSpPr>
          <p:nvPr/>
        </p:nvCxnSpPr>
        <p:spPr>
          <a:xfrm>
            <a:off x="5717895" y="3353377"/>
            <a:ext cx="602953" cy="6280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A05A40-7053-713C-692C-3133654815BE}"/>
              </a:ext>
            </a:extLst>
          </p:cNvPr>
          <p:cNvSpPr txBox="1"/>
          <p:nvPr/>
        </p:nvSpPr>
        <p:spPr>
          <a:xfrm>
            <a:off x="955395" y="4053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Navigation Between Views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8AB51-DA8E-24B3-8156-7CEFC733407F}"/>
              </a:ext>
            </a:extLst>
          </p:cNvPr>
          <p:cNvSpPr txBox="1"/>
          <p:nvPr/>
        </p:nvSpPr>
        <p:spPr>
          <a:xfrm>
            <a:off x="777240" y="779888"/>
            <a:ext cx="202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List control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DAB13-4F65-0081-66E1-48E0E8AC508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085865677"/>
              </p:ext>
            </p:extLst>
          </p:nvPr>
        </p:nvGraphicFramePr>
        <p:xfrm>
          <a:off x="9246616" y="884258"/>
          <a:ext cx="23388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832">
                  <a:extLst>
                    <a:ext uri="{9D8B030D-6E8A-4147-A177-3AD203B41FA5}">
                      <a16:colId xmlns:a16="http://schemas.microsoft.com/office/drawing/2014/main" val="369902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 header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6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 item 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7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List item 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List item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List item 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5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List item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42903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886F068F-195B-3053-4BE1-05F5381AA8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09211" y="884258"/>
            <a:ext cx="348973" cy="3399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530FA-4013-85CB-FB36-5B774E9C0E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56712" y="1982075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items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21C7FFF-1194-0914-C126-8631AED29E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83633" y="1224186"/>
            <a:ext cx="274551" cy="18851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638B1-ADE3-E3C5-D52D-DEB4D217BC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43768" y="872221"/>
            <a:ext cx="10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ED68BA-557C-D2C2-5B71-AC2CE2C3DBD3}"/>
              </a:ext>
            </a:extLst>
          </p:cNvPr>
          <p:cNvGrpSpPr/>
          <p:nvPr/>
        </p:nvGrpSpPr>
        <p:grpSpPr>
          <a:xfrm>
            <a:off x="1091524" y="1754454"/>
            <a:ext cx="6791885" cy="3690725"/>
            <a:chOff x="1020139" y="1909902"/>
            <a:chExt cx="6791885" cy="3690725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75F3567-6EF3-F733-EE34-44FD135563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20139" y="1909902"/>
              <a:ext cx="2069125" cy="461665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 base (Parent) </a:t>
              </a:r>
              <a:endParaRPr lang="en-US" dirty="0"/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D3FF4AA7-4B6E-0E1B-E2F5-BDB0FCE5F494}"/>
                </a:ext>
              </a:extLst>
            </p:cNvPr>
            <p:cNvSpPr/>
            <p:nvPr/>
          </p:nvSpPr>
          <p:spPr>
            <a:xfrm>
              <a:off x="1020139" y="3109297"/>
              <a:ext cx="2069125" cy="36525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</a:t>
              </a:r>
              <a:endParaRPr lang="en-US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828E1D12-388A-4535-AE09-69B83798745C}"/>
                </a:ext>
              </a:extLst>
            </p:cNvPr>
            <p:cNvSpPr/>
            <p:nvPr/>
          </p:nvSpPr>
          <p:spPr>
            <a:xfrm>
              <a:off x="2888328" y="1975755"/>
              <a:ext cx="950976" cy="32995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Item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65B4BA-B5C6-D525-1A48-6C17E27E03CE}"/>
                </a:ext>
              </a:extLst>
            </p:cNvPr>
            <p:cNvCxnSpPr>
              <a:cxnSpLocks/>
              <a:stCxn id="12" idx="1"/>
              <a:endCxn id="13" idx="3"/>
            </p:cNvCxnSpPr>
            <p:nvPr/>
          </p:nvCxnSpPr>
          <p:spPr>
            <a:xfrm>
              <a:off x="2054702" y="2371567"/>
              <a:ext cx="0" cy="73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3C19110A-ECD6-8B81-034B-3E1AD66C0444}"/>
                </a:ext>
              </a:extLst>
            </p:cNvPr>
            <p:cNvSpPr/>
            <p:nvPr/>
          </p:nvSpPr>
          <p:spPr>
            <a:xfrm>
              <a:off x="4562856" y="2493520"/>
              <a:ext cx="2432571" cy="425607"/>
            </a:xfrm>
            <a:prstGeom prst="snip1Rect">
              <a:avLst/>
            </a:prstGeom>
            <a:solidFill>
              <a:srgbClr val="8F45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 Item Base</a:t>
              </a:r>
              <a:endParaRPr lang="en-US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559D83F-40C1-11D2-2D4A-3EE515716088}"/>
                </a:ext>
              </a:extLst>
            </p:cNvPr>
            <p:cNvCxnSpPr>
              <a:stCxn id="15" idx="6"/>
            </p:cNvCxnSpPr>
            <p:nvPr/>
          </p:nvCxnSpPr>
          <p:spPr>
            <a:xfrm>
              <a:off x="3839304" y="2140734"/>
              <a:ext cx="723552" cy="6134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Diagonal Corners Snipped 25">
              <a:extLst>
                <a:ext uri="{FF2B5EF4-FFF2-40B4-BE49-F238E27FC236}">
                  <a16:creationId xmlns:a16="http://schemas.microsoft.com/office/drawing/2014/main" id="{40BBC9A1-973B-8A43-2255-075B796DBAC5}"/>
                </a:ext>
              </a:extLst>
            </p:cNvPr>
            <p:cNvSpPr/>
            <p:nvPr/>
          </p:nvSpPr>
          <p:spPr>
            <a:xfrm>
              <a:off x="3839304" y="3474552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StandardListitem</a:t>
              </a:r>
              <a:endParaRPr lang="en-US" sz="1400" b="1" dirty="0"/>
            </a:p>
          </p:txBody>
        </p:sp>
        <p:sp>
          <p:nvSpPr>
            <p:cNvPr id="27" name="Rectangle: Diagonal Corners Snipped 26">
              <a:extLst>
                <a:ext uri="{FF2B5EF4-FFF2-40B4-BE49-F238E27FC236}">
                  <a16:creationId xmlns:a16="http://schemas.microsoft.com/office/drawing/2014/main" id="{83DC04EC-366D-4D31-65C6-4338295E3412}"/>
                </a:ext>
              </a:extLst>
            </p:cNvPr>
            <p:cNvSpPr/>
            <p:nvPr/>
          </p:nvSpPr>
          <p:spPr>
            <a:xfrm>
              <a:off x="6047232" y="3474552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 dirty="0"/>
            </a:p>
            <a:p>
              <a:pPr algn="ctr"/>
              <a:r>
                <a:rPr lang="en-IN" sz="1400" b="1" dirty="0" err="1"/>
                <a:t>DisplayListitem</a:t>
              </a:r>
              <a:endParaRPr lang="en-US" sz="1400" b="1" dirty="0"/>
            </a:p>
            <a:p>
              <a:pPr algn="ctr"/>
              <a:endParaRPr lang="en-US" sz="1400" dirty="0"/>
            </a:p>
          </p:txBody>
        </p:sp>
        <p:sp>
          <p:nvSpPr>
            <p:cNvPr id="28" name="Rectangle: Diagonal Corners Snipped 27">
              <a:extLst>
                <a:ext uri="{FF2B5EF4-FFF2-40B4-BE49-F238E27FC236}">
                  <a16:creationId xmlns:a16="http://schemas.microsoft.com/office/drawing/2014/main" id="{0702B21B-CBEF-17B2-8E12-13014694E325}"/>
                </a:ext>
              </a:extLst>
            </p:cNvPr>
            <p:cNvSpPr/>
            <p:nvPr/>
          </p:nvSpPr>
          <p:spPr>
            <a:xfrm>
              <a:off x="3839304" y="4022336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FeedListItem</a:t>
              </a:r>
              <a:endParaRPr lang="en-US" sz="1400" b="1" dirty="0"/>
            </a:p>
          </p:txBody>
        </p:sp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CDFE0161-605F-D9F2-182F-7D5BBAB7E55B}"/>
                </a:ext>
              </a:extLst>
            </p:cNvPr>
            <p:cNvSpPr/>
            <p:nvPr/>
          </p:nvSpPr>
          <p:spPr>
            <a:xfrm>
              <a:off x="6047232" y="4022336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ActionListItem</a:t>
              </a:r>
              <a:endParaRPr lang="en-US" sz="1400" b="1" dirty="0"/>
            </a:p>
          </p:txBody>
        </p:sp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5304E247-E9A8-249E-954D-6E68146FB4FE}"/>
                </a:ext>
              </a:extLst>
            </p:cNvPr>
            <p:cNvSpPr/>
            <p:nvPr/>
          </p:nvSpPr>
          <p:spPr>
            <a:xfrm>
              <a:off x="3839304" y="4581834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CustomListItem</a:t>
              </a:r>
              <a:endParaRPr lang="en-US" sz="1400" b="1" dirty="0"/>
            </a:p>
          </p:txBody>
        </p:sp>
        <p:sp>
          <p:nvSpPr>
            <p:cNvPr id="31" name="Rectangle: Diagonal Corners Snipped 30">
              <a:extLst>
                <a:ext uri="{FF2B5EF4-FFF2-40B4-BE49-F238E27FC236}">
                  <a16:creationId xmlns:a16="http://schemas.microsoft.com/office/drawing/2014/main" id="{D96773EE-57A2-F300-5704-15418539FA43}"/>
                </a:ext>
              </a:extLst>
            </p:cNvPr>
            <p:cNvSpPr/>
            <p:nvPr/>
          </p:nvSpPr>
          <p:spPr>
            <a:xfrm>
              <a:off x="6047232" y="4581834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/>
                <a:t>InputListItem</a:t>
              </a:r>
              <a:endParaRPr lang="en-US" sz="1400" b="1" dirty="0"/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0A144E6B-DB56-5F6F-8CAA-6F8FA3009087}"/>
                </a:ext>
              </a:extLst>
            </p:cNvPr>
            <p:cNvSpPr/>
            <p:nvPr/>
          </p:nvSpPr>
          <p:spPr>
            <a:xfrm>
              <a:off x="3839304" y="5152823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 dirty="0"/>
            </a:p>
            <a:p>
              <a:pPr algn="ctr"/>
              <a:r>
                <a:rPr lang="en-IN" sz="1400" b="1" dirty="0" err="1"/>
                <a:t>ObjectListItem</a:t>
              </a:r>
              <a:endParaRPr lang="en-US" sz="1400" b="1" dirty="0"/>
            </a:p>
            <a:p>
              <a:pPr algn="ctr"/>
              <a:endParaRPr lang="en-US" sz="1400" dirty="0"/>
            </a:p>
          </p:txBody>
        </p:sp>
        <p:sp>
          <p:nvSpPr>
            <p:cNvPr id="33" name="Rectangle: Diagonal Corners Snipped 32">
              <a:extLst>
                <a:ext uri="{FF2B5EF4-FFF2-40B4-BE49-F238E27FC236}">
                  <a16:creationId xmlns:a16="http://schemas.microsoft.com/office/drawing/2014/main" id="{002D6D2A-626B-1BC9-C3C7-802CE004F03C}"/>
                </a:ext>
              </a:extLst>
            </p:cNvPr>
            <p:cNvSpPr/>
            <p:nvPr/>
          </p:nvSpPr>
          <p:spPr>
            <a:xfrm>
              <a:off x="6047232" y="5152823"/>
              <a:ext cx="1764792" cy="447804"/>
            </a:xfrm>
            <a:prstGeom prst="snip2DiagRect">
              <a:avLst/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 dirty="0"/>
            </a:p>
            <a:p>
              <a:pPr algn="ctr"/>
              <a:endParaRPr lang="en-IN" sz="1400" b="1" dirty="0"/>
            </a:p>
            <a:p>
              <a:pPr algn="ctr"/>
              <a:r>
                <a:rPr lang="en-IN" sz="1400" b="1" dirty="0" err="1"/>
                <a:t>ColumnListItem</a:t>
              </a:r>
              <a:endParaRPr lang="en-US" sz="1400" b="1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D43A4695-79E5-0B55-9545-051C07025B94}"/>
                </a:ext>
              </a:extLst>
            </p:cNvPr>
            <p:cNvSpPr/>
            <p:nvPr/>
          </p:nvSpPr>
          <p:spPr>
            <a:xfrm rot="5400000">
              <a:off x="5528454" y="2202300"/>
              <a:ext cx="501373" cy="198840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2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104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5</cp:revision>
  <dcterms:created xsi:type="dcterms:W3CDTF">2024-05-30T19:38:05Z</dcterms:created>
  <dcterms:modified xsi:type="dcterms:W3CDTF">2024-05-31T01:36:05Z</dcterms:modified>
</cp:coreProperties>
</file>