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3006F-00F6-4838-A424-380607E15FBC}" v="12" dt="2024-05-24T05:17:13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EF13006F-00F6-4838-A424-380607E15FBC}"/>
    <pc:docChg chg="undo custSel addSld modSld">
      <pc:chgData name="Vivian Octavious" userId="bc9009351743e6d7" providerId="LiveId" clId="{EF13006F-00F6-4838-A424-380607E15FBC}" dt="2024-05-24T05:18:29.546" v="599" actId="1076"/>
      <pc:docMkLst>
        <pc:docMk/>
      </pc:docMkLst>
      <pc:sldChg chg="addSp delSp modSp new mod">
        <pc:chgData name="Vivian Octavious" userId="bc9009351743e6d7" providerId="LiveId" clId="{EF13006F-00F6-4838-A424-380607E15FBC}" dt="2024-05-24T05:18:29.546" v="599" actId="1076"/>
        <pc:sldMkLst>
          <pc:docMk/>
          <pc:sldMk cId="1604768349" sldId="256"/>
        </pc:sldMkLst>
        <pc:spChg chg="del">
          <ac:chgData name="Vivian Octavious" userId="bc9009351743e6d7" providerId="LiveId" clId="{EF13006F-00F6-4838-A424-380607E15FBC}" dt="2024-05-24T05:06:44.717" v="1" actId="478"/>
          <ac:spMkLst>
            <pc:docMk/>
            <pc:sldMk cId="1604768349" sldId="256"/>
            <ac:spMk id="2" creationId="{DE51D060-926E-6264-677A-07E95BDCDC54}"/>
          </ac:spMkLst>
        </pc:spChg>
        <pc:spChg chg="del">
          <ac:chgData name="Vivian Octavious" userId="bc9009351743e6d7" providerId="LiveId" clId="{EF13006F-00F6-4838-A424-380607E15FBC}" dt="2024-05-24T05:06:45.661" v="2" actId="478"/>
          <ac:spMkLst>
            <pc:docMk/>
            <pc:sldMk cId="1604768349" sldId="256"/>
            <ac:spMk id="3" creationId="{EAEADDC1-8D51-F3EE-D3B9-6EFD69E3B97D}"/>
          </ac:spMkLst>
        </pc:spChg>
        <pc:spChg chg="add mod">
          <ac:chgData name="Vivian Octavious" userId="bc9009351743e6d7" providerId="LiveId" clId="{EF13006F-00F6-4838-A424-380607E15FBC}" dt="2024-05-24T05:18:26.162" v="598" actId="1076"/>
          <ac:spMkLst>
            <pc:docMk/>
            <pc:sldMk cId="1604768349" sldId="256"/>
            <ac:spMk id="4" creationId="{23931DF3-3F86-A20D-35AF-8BD1253EE414}"/>
          </ac:spMkLst>
        </pc:spChg>
        <pc:spChg chg="add mod">
          <ac:chgData name="Vivian Octavious" userId="bc9009351743e6d7" providerId="LiveId" clId="{EF13006F-00F6-4838-A424-380607E15FBC}" dt="2024-05-24T05:17:13.080" v="561" actId="164"/>
          <ac:spMkLst>
            <pc:docMk/>
            <pc:sldMk cId="1604768349" sldId="256"/>
            <ac:spMk id="5" creationId="{81C2CA32-1013-F46F-9ED9-5B0E5598E29B}"/>
          </ac:spMkLst>
        </pc:spChg>
        <pc:spChg chg="add mod">
          <ac:chgData name="Vivian Octavious" userId="bc9009351743e6d7" providerId="LiveId" clId="{EF13006F-00F6-4838-A424-380607E15FBC}" dt="2024-05-24T05:17:13.080" v="561" actId="164"/>
          <ac:spMkLst>
            <pc:docMk/>
            <pc:sldMk cId="1604768349" sldId="256"/>
            <ac:spMk id="6" creationId="{8D843368-6E8D-93D2-7CFD-A6CFC3809564}"/>
          </ac:spMkLst>
        </pc:spChg>
        <pc:spChg chg="add mod">
          <ac:chgData name="Vivian Octavious" userId="bc9009351743e6d7" providerId="LiveId" clId="{EF13006F-00F6-4838-A424-380607E15FBC}" dt="2024-05-24T05:18:16.160" v="597" actId="20577"/>
          <ac:spMkLst>
            <pc:docMk/>
            <pc:sldMk cId="1604768349" sldId="256"/>
            <ac:spMk id="7" creationId="{81A1D299-E9EE-6442-7E87-8E10708F12FD}"/>
          </ac:spMkLst>
        </pc:spChg>
        <pc:spChg chg="add mod">
          <ac:chgData name="Vivian Octavious" userId="bc9009351743e6d7" providerId="LiveId" clId="{EF13006F-00F6-4838-A424-380607E15FBC}" dt="2024-05-24T05:17:13.080" v="561" actId="164"/>
          <ac:spMkLst>
            <pc:docMk/>
            <pc:sldMk cId="1604768349" sldId="256"/>
            <ac:spMk id="8" creationId="{FE9FFE4F-8DBD-2D2A-3601-751C073D711C}"/>
          </ac:spMkLst>
        </pc:spChg>
        <pc:spChg chg="add mod">
          <ac:chgData name="Vivian Octavious" userId="bc9009351743e6d7" providerId="LiveId" clId="{EF13006F-00F6-4838-A424-380607E15FBC}" dt="2024-05-24T05:17:13.080" v="561" actId="164"/>
          <ac:spMkLst>
            <pc:docMk/>
            <pc:sldMk cId="1604768349" sldId="256"/>
            <ac:spMk id="9" creationId="{BA675A0B-34E9-183B-4FA2-AE482D4FF6F1}"/>
          </ac:spMkLst>
        </pc:spChg>
        <pc:spChg chg="add mod">
          <ac:chgData name="Vivian Octavious" userId="bc9009351743e6d7" providerId="LiveId" clId="{EF13006F-00F6-4838-A424-380607E15FBC}" dt="2024-05-24T05:17:13.080" v="561" actId="164"/>
          <ac:spMkLst>
            <pc:docMk/>
            <pc:sldMk cId="1604768349" sldId="256"/>
            <ac:spMk id="10" creationId="{5DC7D517-868E-24C4-1442-C9BD9ABE6E4C}"/>
          </ac:spMkLst>
        </pc:spChg>
        <pc:spChg chg="add mod">
          <ac:chgData name="Vivian Octavious" userId="bc9009351743e6d7" providerId="LiveId" clId="{EF13006F-00F6-4838-A424-380607E15FBC}" dt="2024-05-24T05:17:13.080" v="561" actId="164"/>
          <ac:spMkLst>
            <pc:docMk/>
            <pc:sldMk cId="1604768349" sldId="256"/>
            <ac:spMk id="11" creationId="{F2196345-BBAB-9AB8-8818-E181B6610E5D}"/>
          </ac:spMkLst>
        </pc:spChg>
        <pc:spChg chg="add del mod">
          <ac:chgData name="Vivian Octavious" userId="bc9009351743e6d7" providerId="LiveId" clId="{EF13006F-00F6-4838-A424-380607E15FBC}" dt="2024-05-24T05:11:01.400" v="190" actId="21"/>
          <ac:spMkLst>
            <pc:docMk/>
            <pc:sldMk cId="1604768349" sldId="256"/>
            <ac:spMk id="12" creationId="{97DC82B2-3849-19A1-5808-C554BA243E52}"/>
          </ac:spMkLst>
        </pc:spChg>
        <pc:spChg chg="add mod">
          <ac:chgData name="Vivian Octavious" userId="bc9009351743e6d7" providerId="LiveId" clId="{EF13006F-00F6-4838-A424-380607E15FBC}" dt="2024-05-24T05:17:13.080" v="561" actId="164"/>
          <ac:spMkLst>
            <pc:docMk/>
            <pc:sldMk cId="1604768349" sldId="256"/>
            <ac:spMk id="24" creationId="{97DC82B2-3849-19A1-5808-C554BA243E52}"/>
          </ac:spMkLst>
        </pc:spChg>
        <pc:spChg chg="add mod">
          <ac:chgData name="Vivian Octavious" userId="bc9009351743e6d7" providerId="LiveId" clId="{EF13006F-00F6-4838-A424-380607E15FBC}" dt="2024-05-24T05:17:50.733" v="585" actId="6549"/>
          <ac:spMkLst>
            <pc:docMk/>
            <pc:sldMk cId="1604768349" sldId="256"/>
            <ac:spMk id="45" creationId="{06966BEE-333A-C696-8EA1-D44B0785F07B}"/>
          </ac:spMkLst>
        </pc:spChg>
        <pc:grpChg chg="add mod">
          <ac:chgData name="Vivian Octavious" userId="bc9009351743e6d7" providerId="LiveId" clId="{EF13006F-00F6-4838-A424-380607E15FBC}" dt="2024-05-24T05:18:29.546" v="599" actId="1076"/>
          <ac:grpSpMkLst>
            <pc:docMk/>
            <pc:sldMk cId="1604768349" sldId="256"/>
            <ac:grpSpMk id="46" creationId="{415A201A-2297-BD25-EE16-AF3CDAB75972}"/>
          </ac:grpSpMkLst>
        </pc:grpChg>
        <pc:cxnChg chg="add mod">
          <ac:chgData name="Vivian Octavious" userId="bc9009351743e6d7" providerId="LiveId" clId="{EF13006F-00F6-4838-A424-380607E15FBC}" dt="2024-05-24T05:17:13.080" v="561" actId="164"/>
          <ac:cxnSpMkLst>
            <pc:docMk/>
            <pc:sldMk cId="1604768349" sldId="256"/>
            <ac:cxnSpMk id="14" creationId="{94C7DCEE-EAA5-AF26-8E29-EC1DBB9BD8C4}"/>
          </ac:cxnSpMkLst>
        </pc:cxnChg>
        <pc:cxnChg chg="add del">
          <ac:chgData name="Vivian Octavious" userId="bc9009351743e6d7" providerId="LiveId" clId="{EF13006F-00F6-4838-A424-380607E15FBC}" dt="2024-05-24T05:10:39.939" v="182" actId="478"/>
          <ac:cxnSpMkLst>
            <pc:docMk/>
            <pc:sldMk cId="1604768349" sldId="256"/>
            <ac:cxnSpMk id="16" creationId="{8D441C49-42A1-EF4E-1FCF-F407E0B09966}"/>
          </ac:cxnSpMkLst>
        </pc:cxnChg>
        <pc:cxnChg chg="add mod">
          <ac:chgData name="Vivian Octavious" userId="bc9009351743e6d7" providerId="LiveId" clId="{EF13006F-00F6-4838-A424-380607E15FBC}" dt="2024-05-24T05:17:13.080" v="561" actId="164"/>
          <ac:cxnSpMkLst>
            <pc:docMk/>
            <pc:sldMk cId="1604768349" sldId="256"/>
            <ac:cxnSpMk id="18" creationId="{36B9A980-1509-FF00-D7AC-F052AF2BD127}"/>
          </ac:cxnSpMkLst>
        </pc:cxnChg>
        <pc:cxnChg chg="add mod">
          <ac:chgData name="Vivian Octavious" userId="bc9009351743e6d7" providerId="LiveId" clId="{EF13006F-00F6-4838-A424-380607E15FBC}" dt="2024-05-24T05:17:13.080" v="561" actId="164"/>
          <ac:cxnSpMkLst>
            <pc:docMk/>
            <pc:sldMk cId="1604768349" sldId="256"/>
            <ac:cxnSpMk id="19" creationId="{86D57E51-6C12-938B-B889-14F83274673F}"/>
          </ac:cxnSpMkLst>
        </pc:cxnChg>
        <pc:cxnChg chg="add mod">
          <ac:chgData name="Vivian Octavious" userId="bc9009351743e6d7" providerId="LiveId" clId="{EF13006F-00F6-4838-A424-380607E15FBC}" dt="2024-05-24T05:17:13.080" v="561" actId="164"/>
          <ac:cxnSpMkLst>
            <pc:docMk/>
            <pc:sldMk cId="1604768349" sldId="256"/>
            <ac:cxnSpMk id="26" creationId="{22672206-6C31-8811-6348-58F223B1701B}"/>
          </ac:cxnSpMkLst>
        </pc:cxnChg>
        <pc:cxnChg chg="add del">
          <ac:chgData name="Vivian Octavious" userId="bc9009351743e6d7" providerId="LiveId" clId="{EF13006F-00F6-4838-A424-380607E15FBC}" dt="2024-05-24T05:11:29.155" v="195" actId="478"/>
          <ac:cxnSpMkLst>
            <pc:docMk/>
            <pc:sldMk cId="1604768349" sldId="256"/>
            <ac:cxnSpMk id="28" creationId="{1B19747E-277E-9F50-596E-67C84213B463}"/>
          </ac:cxnSpMkLst>
        </pc:cxnChg>
        <pc:cxnChg chg="add del mod">
          <ac:chgData name="Vivian Octavious" userId="bc9009351743e6d7" providerId="LiveId" clId="{EF13006F-00F6-4838-A424-380607E15FBC}" dt="2024-05-24T05:13:00.197" v="203" actId="478"/>
          <ac:cxnSpMkLst>
            <pc:docMk/>
            <pc:sldMk cId="1604768349" sldId="256"/>
            <ac:cxnSpMk id="30" creationId="{14116BA6-95DB-AF7D-B354-103B9808CEED}"/>
          </ac:cxnSpMkLst>
        </pc:cxnChg>
        <pc:cxnChg chg="add del mod">
          <ac:chgData name="Vivian Octavious" userId="bc9009351743e6d7" providerId="LiveId" clId="{EF13006F-00F6-4838-A424-380607E15FBC}" dt="2024-05-24T05:12:59.015" v="202" actId="478"/>
          <ac:cxnSpMkLst>
            <pc:docMk/>
            <pc:sldMk cId="1604768349" sldId="256"/>
            <ac:cxnSpMk id="32" creationId="{9931FBE1-1685-9478-26C8-AE536C2DFE5C}"/>
          </ac:cxnSpMkLst>
        </pc:cxnChg>
        <pc:cxnChg chg="add mod">
          <ac:chgData name="Vivian Octavious" userId="bc9009351743e6d7" providerId="LiveId" clId="{EF13006F-00F6-4838-A424-380607E15FBC}" dt="2024-05-24T05:17:13.080" v="561" actId="164"/>
          <ac:cxnSpMkLst>
            <pc:docMk/>
            <pc:sldMk cId="1604768349" sldId="256"/>
            <ac:cxnSpMk id="36" creationId="{EFB36933-0CAE-1EA0-ACF8-A7C97818EFDC}"/>
          </ac:cxnSpMkLst>
        </pc:cxnChg>
        <pc:cxnChg chg="add mod">
          <ac:chgData name="Vivian Octavious" userId="bc9009351743e6d7" providerId="LiveId" clId="{EF13006F-00F6-4838-A424-380607E15FBC}" dt="2024-05-24T05:17:13.080" v="561" actId="164"/>
          <ac:cxnSpMkLst>
            <pc:docMk/>
            <pc:sldMk cId="1604768349" sldId="256"/>
            <ac:cxnSpMk id="38" creationId="{C9AC01DD-612A-97C5-8E45-B6F77C11257F}"/>
          </ac:cxnSpMkLst>
        </pc:cxnChg>
        <pc:cxnChg chg="add mod">
          <ac:chgData name="Vivian Octavious" userId="bc9009351743e6d7" providerId="LiveId" clId="{EF13006F-00F6-4838-A424-380607E15FBC}" dt="2024-05-24T05:17:13.080" v="561" actId="164"/>
          <ac:cxnSpMkLst>
            <pc:docMk/>
            <pc:sldMk cId="1604768349" sldId="256"/>
            <ac:cxnSpMk id="40" creationId="{B2DDFAFF-891C-4F11-CF3B-59BC40760C81}"/>
          </ac:cxnSpMkLst>
        </pc:cxnChg>
        <pc:cxnChg chg="add mod">
          <ac:chgData name="Vivian Octavious" userId="bc9009351743e6d7" providerId="LiveId" clId="{EF13006F-00F6-4838-A424-380607E15FBC}" dt="2024-05-24T05:17:13.080" v="561" actId="164"/>
          <ac:cxnSpMkLst>
            <pc:docMk/>
            <pc:sldMk cId="1604768349" sldId="256"/>
            <ac:cxnSpMk id="41" creationId="{366D9F9D-61AC-16B5-F666-C63FA3BB53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6183-330E-FD36-FB95-34F931FAB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93B0F-61FE-0114-E2C9-BD3A7E4CE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0C97-46EE-48E1-6D42-171CD179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598E3-B4AC-2AFD-08B8-0EE25E38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5E44-45DD-2909-9CF4-C05BB3DE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46BF-10BB-2996-9456-892F78C5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04818-04BB-A219-91D8-1BA307B14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0071-83F2-A56B-67E1-C6ABAF45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E8CB-0446-1C23-20F8-9DFCA34F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5390-C481-516D-9B0B-5002CE83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9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1AC59-21B4-3723-5D4B-72859D023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A4180-8BFE-90EC-4A58-17B9BAC71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9AE5-B6F1-2E78-4EA1-48784413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BDDC-09F7-7052-D5CA-E10954BE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ABC7-5692-42E9-3F30-6803D7A8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5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4283-11B4-D72C-ADBF-2BC4165C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0B39-DBE4-0A83-EDEF-9A32FC36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8717-81FC-25FB-0136-7C22F9D9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2ACF0-CA84-E610-9D22-1B2896C4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AABC-F81E-D493-8C6F-E420C299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FFD3-DC1A-C486-AEDC-E661FACA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4792-9A0E-1140-443F-9C4EFD52D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F3019-98DD-EB36-253A-9E3696B5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4F1E8-066D-BCD2-0406-841A5F5F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D4673-DC7E-4058-198E-B5E391F3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96ED-DF9D-6A13-77B7-097557A3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84E6-196D-D7AB-9FB9-E6DDC90F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65B6C-29AC-2CBC-6A02-1F6C8E115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DBF27-AD47-465C-075A-A2D3E57D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3EE6F-FF0F-2861-6191-7D7C5ABE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2F5CB-4072-1EC5-800A-3B6EC57A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2DAC-32FC-92F3-4844-6189EF28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FE909-530B-0A5A-29CC-FD32D852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72E4C-FA94-064C-3A7D-253F955C8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3C22B-0ECA-0901-0A2A-29D23160A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E0580-393D-DA2F-0DBC-C56889618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EE118-FA0F-E904-B234-E1F487D1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45D92-E484-310F-B133-AF131898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4416E-550C-D16C-F684-503AF965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0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5C83-5500-FE7D-8AEE-4CA22976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695D8-6E14-30B2-6E28-D45FC13E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176B7-44B1-BDAA-DBD6-684C91D2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9F14B-2121-9D62-7EC9-4C6BD47A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6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B6E03-1E69-137E-D427-703A2B7E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C448C-11E4-2286-6306-142C2989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F9151-D3DB-CF7E-8BE9-373C56FB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7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3ED7-F169-7453-6082-32A13028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87500-18F5-00E7-F746-C683C3BDD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20309-8EA7-0FAA-84C4-1115B3D7C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28632-30A9-55FB-4D66-FB631E5C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7D39F-D244-4A02-6480-15AC4477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A1311-6C68-C445-90B3-0541B4AE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0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B198-C587-EB0C-4797-E0BD4113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910DB-25C1-8938-211D-0D9A37177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5CB8C-231E-C697-72B1-86712531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7D661-89C3-F637-12AC-D71F7B22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8895A-0A8A-EA41-870F-22C465BD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8DF43-E41A-41D8-896A-CDC56458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D217A-352F-AFD1-16D1-303B1DC3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D785D-76C1-2358-E2DC-D38809AD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9E6C3-41CB-9096-9B57-71A3AFF83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E0FD-A5A0-FE4A-00E1-96195BBA3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0DB22-DA1F-2ADC-A13E-06B114C39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5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15A201A-2297-BD25-EE16-AF3CDAB75972}"/>
              </a:ext>
            </a:extLst>
          </p:cNvPr>
          <p:cNvGrpSpPr/>
          <p:nvPr/>
        </p:nvGrpSpPr>
        <p:grpSpPr>
          <a:xfrm>
            <a:off x="923544" y="1006407"/>
            <a:ext cx="7693150" cy="5168746"/>
            <a:chOff x="548640" y="1177952"/>
            <a:chExt cx="7693150" cy="5168746"/>
          </a:xfrm>
        </p:grpSpPr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23931DF3-3F86-A20D-35AF-8BD1253EE414}"/>
                </a:ext>
              </a:extLst>
            </p:cNvPr>
            <p:cNvSpPr/>
            <p:nvPr/>
          </p:nvSpPr>
          <p:spPr>
            <a:xfrm>
              <a:off x="1984248" y="1177952"/>
              <a:ext cx="3867912" cy="641603"/>
            </a:xfrm>
            <a:prstGeom prst="snip1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err="1">
                  <a:solidFill>
                    <a:schemeClr val="tx1"/>
                  </a:solidFill>
                </a:rPr>
                <a:t>sap.ui.base.MangedObject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Single Corner Snipped 4">
              <a:extLst>
                <a:ext uri="{FF2B5EF4-FFF2-40B4-BE49-F238E27FC236}">
                  <a16:creationId xmlns:a16="http://schemas.microsoft.com/office/drawing/2014/main" id="{81C2CA32-1013-F46F-9ED9-5B0E5598E29B}"/>
                </a:ext>
              </a:extLst>
            </p:cNvPr>
            <p:cNvSpPr/>
            <p:nvPr/>
          </p:nvSpPr>
          <p:spPr>
            <a:xfrm>
              <a:off x="1920240" y="2286571"/>
              <a:ext cx="3867912" cy="641603"/>
            </a:xfrm>
            <a:prstGeom prst="snip1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sap.ui.core.Element</a:t>
              </a:r>
              <a:endParaRPr lang="en-US" dirty="0"/>
            </a:p>
          </p:txBody>
        </p:sp>
        <p:sp>
          <p:nvSpPr>
            <p:cNvPr id="6" name="Rectangle: Single Corner Snipped 5">
              <a:extLst>
                <a:ext uri="{FF2B5EF4-FFF2-40B4-BE49-F238E27FC236}">
                  <a16:creationId xmlns:a16="http://schemas.microsoft.com/office/drawing/2014/main" id="{8D843368-6E8D-93D2-7CFD-A6CFC3809564}"/>
                </a:ext>
              </a:extLst>
            </p:cNvPr>
            <p:cNvSpPr/>
            <p:nvPr/>
          </p:nvSpPr>
          <p:spPr>
            <a:xfrm>
              <a:off x="2148841" y="3509586"/>
              <a:ext cx="3410710" cy="641603"/>
            </a:xfrm>
            <a:prstGeom prst="snip1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sap.ui.core.Control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81A1D299-E9EE-6442-7E87-8E10708F12FD}"/>
                </a:ext>
              </a:extLst>
            </p:cNvPr>
            <p:cNvSpPr/>
            <p:nvPr/>
          </p:nvSpPr>
          <p:spPr>
            <a:xfrm>
              <a:off x="548640" y="4759452"/>
              <a:ext cx="2139696" cy="521208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InputBase</a:t>
              </a:r>
              <a:endParaRPr lang="en-US" dirty="0"/>
            </a:p>
          </p:txBody>
        </p:sp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FE9FFE4F-8DBD-2D2A-3601-751C073D711C}"/>
                </a:ext>
              </a:extLst>
            </p:cNvPr>
            <p:cNvSpPr/>
            <p:nvPr/>
          </p:nvSpPr>
          <p:spPr>
            <a:xfrm>
              <a:off x="960120" y="5825490"/>
              <a:ext cx="1463040" cy="521208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input</a:t>
              </a:r>
              <a:endParaRPr lang="en-US" dirty="0"/>
            </a:p>
          </p:txBody>
        </p:sp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BA675A0B-34E9-183B-4FA2-AE482D4FF6F1}"/>
                </a:ext>
              </a:extLst>
            </p:cNvPr>
            <p:cNvSpPr/>
            <p:nvPr/>
          </p:nvSpPr>
          <p:spPr>
            <a:xfrm>
              <a:off x="2994659" y="4772025"/>
              <a:ext cx="1847090" cy="521208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Button</a:t>
              </a:r>
              <a:endParaRPr lang="en-US" dirty="0"/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5DC7D517-868E-24C4-1442-C9BD9ABE6E4C}"/>
                </a:ext>
              </a:extLst>
            </p:cNvPr>
            <p:cNvSpPr/>
            <p:nvPr/>
          </p:nvSpPr>
          <p:spPr>
            <a:xfrm>
              <a:off x="6681214" y="5794248"/>
              <a:ext cx="1560576" cy="521208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Row</a:t>
              </a:r>
              <a:endParaRPr lang="en-US" dirty="0"/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F2196345-BBAB-9AB8-8818-E181B6610E5D}"/>
                </a:ext>
              </a:extLst>
            </p:cNvPr>
            <p:cNvSpPr/>
            <p:nvPr/>
          </p:nvSpPr>
          <p:spPr>
            <a:xfrm>
              <a:off x="5522974" y="4774692"/>
              <a:ext cx="1847090" cy="521208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Table</a:t>
              </a:r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4C7DCEE-EAA5-AF26-8E29-EC1DBB9BD8C4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 flipH="1" flipV="1">
              <a:off x="1682496" y="5280660"/>
              <a:ext cx="9144" cy="54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B9A980-1509-FF00-D7AC-F052AF2BD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8152" y="5295900"/>
              <a:ext cx="307848" cy="57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6D57E51-6C12-938B-B889-14F8327467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5993" y="5280660"/>
              <a:ext cx="205745" cy="54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97DC82B2-3849-19A1-5808-C554BA243E52}"/>
                </a:ext>
              </a:extLst>
            </p:cNvPr>
            <p:cNvSpPr/>
            <p:nvPr/>
          </p:nvSpPr>
          <p:spPr>
            <a:xfrm>
              <a:off x="4742686" y="5811774"/>
              <a:ext cx="1560576" cy="521208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Column</a:t>
              </a:r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672206-6C31-8811-6348-58F223B1701B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3918204" y="4127180"/>
              <a:ext cx="0" cy="644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FB36933-0CAE-1EA0-ACF8-A7C97818EFDC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1618488" y="4129847"/>
              <a:ext cx="1453896" cy="62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9AC01DD-612A-97C5-8E45-B6F77C11257F}"/>
                </a:ext>
              </a:extLst>
            </p:cNvPr>
            <p:cNvCxnSpPr>
              <a:stCxn id="11" idx="3"/>
            </p:cNvCxnSpPr>
            <p:nvPr/>
          </p:nvCxnSpPr>
          <p:spPr>
            <a:xfrm flipH="1" flipV="1">
              <a:off x="4636011" y="4129847"/>
              <a:ext cx="1810508" cy="644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2DDFAFF-891C-4F11-CF3B-59BC40760C81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 flipV="1">
              <a:off x="3854196" y="2928174"/>
              <a:ext cx="0" cy="5814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66D9F9D-61AC-16B5-F666-C63FA3BB53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854196" y="1829226"/>
              <a:ext cx="0" cy="4573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6966BEE-333A-C696-8EA1-D44B0785F07B}"/>
              </a:ext>
            </a:extLst>
          </p:cNvPr>
          <p:cNvSpPr txBox="1"/>
          <p:nvPr/>
        </p:nvSpPr>
        <p:spPr>
          <a:xfrm>
            <a:off x="6928865" y="591407"/>
            <a:ext cx="4919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Control hierarchy structure</a:t>
            </a:r>
          </a:p>
          <a:p>
            <a:endParaRPr lang="en-IN" dirty="0"/>
          </a:p>
          <a:p>
            <a:r>
              <a:rPr lang="en-US" dirty="0"/>
              <a:t>So any element in the base is referred from the its class element</a:t>
            </a:r>
          </a:p>
          <a:p>
            <a:endParaRPr lang="en-US" dirty="0"/>
          </a:p>
          <a:p>
            <a:r>
              <a:rPr lang="en-US" dirty="0"/>
              <a:t>And any class element is associated with a major base library</a:t>
            </a:r>
          </a:p>
          <a:p>
            <a:endParaRPr lang="en-US" dirty="0"/>
          </a:p>
          <a:p>
            <a:r>
              <a:rPr lang="en-US" dirty="0"/>
              <a:t>90% of the developments will happen by</a:t>
            </a:r>
          </a:p>
          <a:p>
            <a:r>
              <a:rPr lang="en-US" dirty="0"/>
              <a:t>referring to the following libraries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Sap.ui.core</a:t>
            </a:r>
            <a:r>
              <a:rPr lang="en-US" dirty="0"/>
              <a:t>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Sap.ui.core</a:t>
            </a:r>
            <a:r>
              <a:rPr lang="en-US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1604768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4B0C51E0-857F-051C-7239-BE17B14C321A}"/>
              </a:ext>
            </a:extLst>
          </p:cNvPr>
          <p:cNvGrpSpPr/>
          <p:nvPr/>
        </p:nvGrpSpPr>
        <p:grpSpPr>
          <a:xfrm>
            <a:off x="1079755" y="407121"/>
            <a:ext cx="9817988" cy="6043757"/>
            <a:chOff x="965455" y="444627"/>
            <a:chExt cx="9817988" cy="6043757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EDC84D3-19D8-37E3-3E23-12E4C82119C8}"/>
                </a:ext>
              </a:extLst>
            </p:cNvPr>
            <p:cNvGrpSpPr/>
            <p:nvPr/>
          </p:nvGrpSpPr>
          <p:grpSpPr>
            <a:xfrm>
              <a:off x="1062227" y="444627"/>
              <a:ext cx="9721216" cy="4443984"/>
              <a:chOff x="700277" y="530352"/>
              <a:chExt cx="9721216" cy="444398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7759F66-975B-10BA-6629-5593F5ED2603}"/>
                  </a:ext>
                </a:extLst>
              </p:cNvPr>
              <p:cNvGrpSpPr/>
              <p:nvPr/>
            </p:nvGrpSpPr>
            <p:grpSpPr>
              <a:xfrm>
                <a:off x="700277" y="530352"/>
                <a:ext cx="9721216" cy="4443984"/>
                <a:chOff x="700277" y="530352"/>
                <a:chExt cx="9721216" cy="4443984"/>
              </a:xfrm>
            </p:grpSpPr>
            <p:sp>
              <p:nvSpPr>
                <p:cNvPr id="4" name="Rectangle: Single Corner Snipped 3">
                  <a:extLst>
                    <a:ext uri="{FF2B5EF4-FFF2-40B4-BE49-F238E27FC236}">
                      <a16:creationId xmlns:a16="http://schemas.microsoft.com/office/drawing/2014/main" id="{9F23956D-3CC1-40DD-C469-16134DEEF7B1}"/>
                    </a:ext>
                  </a:extLst>
                </p:cNvPr>
                <p:cNvSpPr/>
                <p:nvPr/>
              </p:nvSpPr>
              <p:spPr>
                <a:xfrm>
                  <a:off x="4182618" y="530352"/>
                  <a:ext cx="2679192" cy="1362456"/>
                </a:xfrm>
                <a:prstGeom prst="snip1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Controller – Application processing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: Single Corner Snipped 4">
                  <a:extLst>
                    <a:ext uri="{FF2B5EF4-FFF2-40B4-BE49-F238E27FC236}">
                      <a16:creationId xmlns:a16="http://schemas.microsoft.com/office/drawing/2014/main" id="{2AE1B92E-FC73-3CE0-CE75-8091E7D61575}"/>
                    </a:ext>
                  </a:extLst>
                </p:cNvPr>
                <p:cNvSpPr/>
                <p:nvPr/>
              </p:nvSpPr>
              <p:spPr>
                <a:xfrm>
                  <a:off x="700277" y="4046220"/>
                  <a:ext cx="2679191" cy="928116"/>
                </a:xfrm>
                <a:prstGeom prst="snip1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View – IO - Screen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: Single Corner Snipped 5">
                  <a:extLst>
                    <a:ext uri="{FF2B5EF4-FFF2-40B4-BE49-F238E27FC236}">
                      <a16:creationId xmlns:a16="http://schemas.microsoft.com/office/drawing/2014/main" id="{6668D5D9-BF68-206E-C090-E555D9D799C4}"/>
                    </a:ext>
                  </a:extLst>
                </p:cNvPr>
                <p:cNvSpPr/>
                <p:nvPr/>
              </p:nvSpPr>
              <p:spPr>
                <a:xfrm>
                  <a:off x="7742301" y="4046220"/>
                  <a:ext cx="2679192" cy="928116"/>
                </a:xfrm>
                <a:prstGeom prst="snip1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Model - Data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Connector: Elbow 7">
                  <a:extLst>
                    <a:ext uri="{FF2B5EF4-FFF2-40B4-BE49-F238E27FC236}">
                      <a16:creationId xmlns:a16="http://schemas.microsoft.com/office/drawing/2014/main" id="{CA13FBC7-8277-AB67-19CE-0FA9CD949541}"/>
                    </a:ext>
                  </a:extLst>
                </p:cNvPr>
                <p:cNvCxnSpPr>
                  <a:cxnSpLocks/>
                  <a:stCxn id="5" idx="3"/>
                  <a:endCxn id="4" idx="2"/>
                </p:cNvCxnSpPr>
                <p:nvPr/>
              </p:nvCxnSpPr>
              <p:spPr>
                <a:xfrm rot="5400000" flipH="1" flipV="1">
                  <a:off x="1693925" y="1557528"/>
                  <a:ext cx="2834640" cy="214274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1A8B6A3-84DE-D8BE-2B16-4C7F0A0898F9}"/>
                    </a:ext>
                  </a:extLst>
                </p:cNvPr>
                <p:cNvSpPr txBox="1"/>
                <p:nvPr/>
              </p:nvSpPr>
              <p:spPr>
                <a:xfrm>
                  <a:off x="2414016" y="905256"/>
                  <a:ext cx="8686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event</a:t>
                  </a:r>
                  <a:endParaRPr lang="en-US" dirty="0"/>
                </a:p>
              </p:txBody>
            </p:sp>
            <p:cxnSp>
              <p:nvCxnSpPr>
                <p:cNvPr id="12" name="Connector: Elbow 11">
                  <a:extLst>
                    <a:ext uri="{FF2B5EF4-FFF2-40B4-BE49-F238E27FC236}">
                      <a16:creationId xmlns:a16="http://schemas.microsoft.com/office/drawing/2014/main" id="{37E7E664-E959-19B7-335D-EEF8782EB91D}"/>
                    </a:ext>
                  </a:extLst>
                </p:cNvPr>
                <p:cNvCxnSpPr>
                  <a:cxnSpLocks/>
                  <a:stCxn id="4" idx="0"/>
                </p:cNvCxnSpPr>
                <p:nvPr/>
              </p:nvCxnSpPr>
              <p:spPr>
                <a:xfrm>
                  <a:off x="6861810" y="1211580"/>
                  <a:ext cx="2519934" cy="2834640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A9B52B6-184A-298D-6339-DC95FFE937C6}"/>
                    </a:ext>
                  </a:extLst>
                </p:cNvPr>
                <p:cNvSpPr txBox="1"/>
                <p:nvPr/>
              </p:nvSpPr>
              <p:spPr>
                <a:xfrm>
                  <a:off x="7979664" y="842248"/>
                  <a:ext cx="10546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Update</a:t>
                  </a:r>
                  <a:endParaRPr lang="en-US" dirty="0"/>
                </a:p>
              </p:txBody>
            </p:sp>
            <p:cxnSp>
              <p:nvCxnSpPr>
                <p:cNvPr id="20" name="Connector: Elbow 19">
                  <a:extLst>
                    <a:ext uri="{FF2B5EF4-FFF2-40B4-BE49-F238E27FC236}">
                      <a16:creationId xmlns:a16="http://schemas.microsoft.com/office/drawing/2014/main" id="{7598A6EF-4886-FB89-96FD-B68C37F953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555867" y="1951862"/>
                  <a:ext cx="2400301" cy="1788415"/>
                </a:xfrm>
                <a:prstGeom prst="bentConnector3">
                  <a:avLst>
                    <a:gd name="adj1" fmla="val 99905"/>
                  </a:avLst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9FF47CF-6FBA-8E6C-2DED-BAEA6510379C}"/>
                    </a:ext>
                  </a:extLst>
                </p:cNvPr>
                <p:cNvSpPr txBox="1"/>
                <p:nvPr/>
              </p:nvSpPr>
              <p:spPr>
                <a:xfrm>
                  <a:off x="7420737" y="1771150"/>
                  <a:ext cx="10546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Notify</a:t>
                  </a:r>
                  <a:endParaRPr lang="en-US" dirty="0"/>
                </a:p>
              </p:txBody>
            </p:sp>
            <p:cxnSp>
              <p:nvCxnSpPr>
                <p:cNvPr id="32" name="Connector: Elbow 31">
                  <a:extLst>
                    <a:ext uri="{FF2B5EF4-FFF2-40B4-BE49-F238E27FC236}">
                      <a16:creationId xmlns:a16="http://schemas.microsoft.com/office/drawing/2014/main" id="{898FB42A-291C-87BC-CA8E-16BBC160A4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114431" y="1978033"/>
                  <a:ext cx="2465309" cy="1671067"/>
                </a:xfrm>
                <a:prstGeom prst="bentConnector3">
                  <a:avLst>
                    <a:gd name="adj1" fmla="val 1040"/>
                  </a:avLst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CE7E08E-691C-67AA-9ABD-94ABA1E6AACA}"/>
                    </a:ext>
                  </a:extLst>
                </p:cNvPr>
                <p:cNvSpPr txBox="1"/>
                <p:nvPr/>
              </p:nvSpPr>
              <p:spPr>
                <a:xfrm>
                  <a:off x="2670045" y="1771150"/>
                  <a:ext cx="10546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dirty="0"/>
                    <a:t>Notify</a:t>
                  </a:r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99832DDE-9DD8-C6CE-0D46-0AE86CED8E6A}"/>
                  </a:ext>
                </a:extLst>
              </p:cNvPr>
              <p:cNvGrpSpPr/>
              <p:nvPr/>
            </p:nvGrpSpPr>
            <p:grpSpPr>
              <a:xfrm>
                <a:off x="3324606" y="4114014"/>
                <a:ext cx="4395215" cy="860322"/>
                <a:chOff x="3347086" y="4236458"/>
                <a:chExt cx="4395215" cy="646547"/>
              </a:xfrm>
            </p:grpSpPr>
            <p:sp>
              <p:nvSpPr>
                <p:cNvPr id="70" name="Flowchart: Manual Operation 69">
                  <a:extLst>
                    <a:ext uri="{FF2B5EF4-FFF2-40B4-BE49-F238E27FC236}">
                      <a16:creationId xmlns:a16="http://schemas.microsoft.com/office/drawing/2014/main" id="{811C7D88-0A02-BAEA-027B-E93F6C2B23CA}"/>
                    </a:ext>
                  </a:extLst>
                </p:cNvPr>
                <p:cNvSpPr/>
                <p:nvPr/>
              </p:nvSpPr>
              <p:spPr>
                <a:xfrm rot="16200000">
                  <a:off x="3245935" y="4337609"/>
                  <a:ext cx="646545" cy="444244"/>
                </a:xfrm>
                <a:prstGeom prst="flowChartManualOperati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lowchart: Manual Operation 70">
                  <a:extLst>
                    <a:ext uri="{FF2B5EF4-FFF2-40B4-BE49-F238E27FC236}">
                      <a16:creationId xmlns:a16="http://schemas.microsoft.com/office/drawing/2014/main" id="{51B86D9C-DDD5-160A-EBF8-0CBEF7EBD904}"/>
                    </a:ext>
                  </a:extLst>
                </p:cNvPr>
                <p:cNvSpPr/>
                <p:nvPr/>
              </p:nvSpPr>
              <p:spPr>
                <a:xfrm rot="16200000" flipV="1">
                  <a:off x="7205000" y="4345705"/>
                  <a:ext cx="646547" cy="428054"/>
                </a:xfrm>
                <a:prstGeom prst="flowChartManualOperation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51007F4C-A14B-3BEA-B28D-61A0E02E9B35}"/>
                    </a:ext>
                  </a:extLst>
                </p:cNvPr>
                <p:cNvSpPr/>
                <p:nvPr/>
              </p:nvSpPr>
              <p:spPr>
                <a:xfrm>
                  <a:off x="3716526" y="4371975"/>
                  <a:ext cx="3629407" cy="374649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b="1" dirty="0"/>
                    <a:t>Data Binding</a:t>
                  </a:r>
                  <a:endParaRPr lang="en-US" b="1" dirty="0"/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41E12A-C89C-6818-7A58-91CD7C628BF4}"/>
                </a:ext>
              </a:extLst>
            </p:cNvPr>
            <p:cNvSpPr txBox="1"/>
            <p:nvPr/>
          </p:nvSpPr>
          <p:spPr>
            <a:xfrm>
              <a:off x="965455" y="5011056"/>
              <a:ext cx="267919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b="1" dirty="0">
                  <a:solidFill>
                    <a:srgbClr val="FF0000"/>
                  </a:solidFill>
                </a:rPr>
                <a:t>JS View (0.01%)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b="1" dirty="0">
                  <a:highlight>
                    <a:srgbClr val="FFFF00"/>
                  </a:highlight>
                </a:rPr>
                <a:t>XML View (99.99%)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b="1" dirty="0">
                  <a:solidFill>
                    <a:srgbClr val="FF0000"/>
                  </a:solidFill>
                </a:rPr>
                <a:t>JSON View 0%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IN" b="1" dirty="0">
                  <a:solidFill>
                    <a:srgbClr val="FF0000"/>
                  </a:solidFill>
                </a:rPr>
                <a:t>HTML View 0%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677C52F-749B-9C57-56E1-46A5ADA58A02}"/>
                </a:ext>
              </a:extLst>
            </p:cNvPr>
            <p:cNvSpPr txBox="1"/>
            <p:nvPr/>
          </p:nvSpPr>
          <p:spPr>
            <a:xfrm>
              <a:off x="4658869" y="4955253"/>
              <a:ext cx="26791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b="1" dirty="0">
                  <a:solidFill>
                    <a:schemeClr val="accent5">
                      <a:lumMod val="75000"/>
                    </a:schemeClr>
                  </a:solidFill>
                </a:rPr>
                <a:t>Property Binding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b="1" dirty="0">
                  <a:solidFill>
                    <a:schemeClr val="accent5">
                      <a:lumMod val="75000"/>
                    </a:schemeClr>
                  </a:solidFill>
                </a:rPr>
                <a:t>Expression Binding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b="1" dirty="0">
                  <a:solidFill>
                    <a:schemeClr val="accent5">
                      <a:lumMod val="75000"/>
                    </a:schemeClr>
                  </a:solidFill>
                </a:rPr>
                <a:t>Element Binding</a:t>
              </a:r>
            </a:p>
            <a:p>
              <a:pPr marL="285750" indent="-285750">
                <a:buFont typeface="Wingdings" panose="05000000000000000000" pitchFamily="2" charset="2"/>
                <a:buChar char="v"/>
              </a:pPr>
              <a:r>
                <a:rPr lang="en-IN" b="1" dirty="0">
                  <a:solidFill>
                    <a:schemeClr val="accent5">
                      <a:lumMod val="75000"/>
                    </a:schemeClr>
                  </a:solidFill>
                </a:rPr>
                <a:t>Aggregation Binding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000D94E-8F5F-E801-0EDB-CF6E832C67A2}"/>
                </a:ext>
              </a:extLst>
            </p:cNvPr>
            <p:cNvSpPr txBox="1"/>
            <p:nvPr/>
          </p:nvSpPr>
          <p:spPr>
            <a:xfrm>
              <a:off x="3709035" y="2385045"/>
              <a:ext cx="45043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/>
                <a:t>Model View Control – Architecture</a:t>
              </a:r>
              <a:endParaRPr lang="en-US" sz="2000" b="1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763A27C-39F3-3082-12F5-3281A66C6063}"/>
                </a:ext>
              </a:extLst>
            </p:cNvPr>
            <p:cNvSpPr txBox="1"/>
            <p:nvPr/>
          </p:nvSpPr>
          <p:spPr>
            <a:xfrm>
              <a:off x="8081772" y="4975209"/>
              <a:ext cx="26791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</a:rPr>
                <a:t>JSON Model</a:t>
              </a: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</a:rPr>
                <a:t>XML Model</a:t>
              </a: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</a:rPr>
                <a:t>Resource Model</a:t>
              </a:r>
            </a:p>
            <a:p>
              <a:pPr marL="285750" indent="-285750" algn="r">
                <a:buFont typeface="Wingdings" panose="05000000000000000000" pitchFamily="2" charset="2"/>
                <a:buChar char="§"/>
              </a:pPr>
              <a:r>
                <a:rPr lang="en-IN" b="1" dirty="0">
                  <a:solidFill>
                    <a:schemeClr val="accent6">
                      <a:lumMod val="75000"/>
                    </a:schemeClr>
                  </a:solidFill>
                </a:rPr>
                <a:t>OData Model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A2DB7C4-9530-0EE4-AED7-6D4CF65B6442}"/>
                </a:ext>
              </a:extLst>
            </p:cNvPr>
            <p:cNvSpPr txBox="1"/>
            <p:nvPr/>
          </p:nvSpPr>
          <p:spPr>
            <a:xfrm>
              <a:off x="4667057" y="3203967"/>
              <a:ext cx="2434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rgbClr val="FF0000"/>
                  </a:solidFill>
                </a:rPr>
                <a:t>Ui5 – Architecture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82FC73D-F3A0-D9D7-B92C-0060F2E185B9}"/>
                </a:ext>
              </a:extLst>
            </p:cNvPr>
            <p:cNvCxnSpPr>
              <a:cxnSpLocks/>
            </p:cNvCxnSpPr>
            <p:nvPr/>
          </p:nvCxnSpPr>
          <p:spPr>
            <a:xfrm>
              <a:off x="5734210" y="3629025"/>
              <a:ext cx="0" cy="5795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852CCBB-57B9-1B32-AEF1-9F9FC63AF5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01642" y="3478215"/>
              <a:ext cx="1008947" cy="5038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CDD1BC2-1C50-364B-32EC-4C6C379EB828}"/>
                </a:ext>
              </a:extLst>
            </p:cNvPr>
            <p:cNvCxnSpPr>
              <a:cxnSpLocks/>
            </p:cNvCxnSpPr>
            <p:nvPr/>
          </p:nvCxnSpPr>
          <p:spPr>
            <a:xfrm>
              <a:off x="6914608" y="3531869"/>
              <a:ext cx="1203359" cy="4517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233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139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15</cp:revision>
  <dcterms:created xsi:type="dcterms:W3CDTF">2024-05-24T05:06:39Z</dcterms:created>
  <dcterms:modified xsi:type="dcterms:W3CDTF">2024-05-24T06:44:57Z</dcterms:modified>
</cp:coreProperties>
</file>