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E01"/>
    <a:srgbClr val="01E1FF"/>
    <a:srgbClr val="FF9797"/>
    <a:srgbClr val="12EE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202515-BB22-49E5-9240-511620C5AF68}" v="40" dt="2024-05-29T04:42:44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 Octavious" userId="bc9009351743e6d7" providerId="LiveId" clId="{EE202515-BB22-49E5-9240-511620C5AF68}"/>
    <pc:docChg chg="undo custSel addSld modSld">
      <pc:chgData name="Vivian Octavious" userId="bc9009351743e6d7" providerId="LiveId" clId="{EE202515-BB22-49E5-9240-511620C5AF68}" dt="2024-05-29T04:42:55.717" v="941" actId="20577"/>
      <pc:docMkLst>
        <pc:docMk/>
      </pc:docMkLst>
      <pc:sldChg chg="addSp delSp modSp new mod setBg">
        <pc:chgData name="Vivian Octavious" userId="bc9009351743e6d7" providerId="LiveId" clId="{EE202515-BB22-49E5-9240-511620C5AF68}" dt="2024-05-29T04:42:55.717" v="941" actId="20577"/>
        <pc:sldMkLst>
          <pc:docMk/>
          <pc:sldMk cId="871158596" sldId="256"/>
        </pc:sldMkLst>
        <pc:spChg chg="del">
          <ac:chgData name="Vivian Octavious" userId="bc9009351743e6d7" providerId="LiveId" clId="{EE202515-BB22-49E5-9240-511620C5AF68}" dt="2024-05-29T03:41:49.864" v="2" actId="478"/>
          <ac:spMkLst>
            <pc:docMk/>
            <pc:sldMk cId="871158596" sldId="256"/>
            <ac:spMk id="2" creationId="{80C5DD9E-7541-D87C-51B9-1D3A843C2349}"/>
          </ac:spMkLst>
        </pc:spChg>
        <pc:spChg chg="del">
          <ac:chgData name="Vivian Octavious" userId="bc9009351743e6d7" providerId="LiveId" clId="{EE202515-BB22-49E5-9240-511620C5AF68}" dt="2024-05-29T03:41:48.972" v="1" actId="478"/>
          <ac:spMkLst>
            <pc:docMk/>
            <pc:sldMk cId="871158596" sldId="256"/>
            <ac:spMk id="3" creationId="{A860E73F-25A7-4238-77AE-6D21A294140D}"/>
          </ac:spMkLst>
        </pc:spChg>
        <pc:spChg chg="add mod topLvl">
          <ac:chgData name="Vivian Octavious" userId="bc9009351743e6d7" providerId="LiveId" clId="{EE202515-BB22-49E5-9240-511620C5AF68}" dt="2024-05-29T04:27:27.410" v="577" actId="164"/>
          <ac:spMkLst>
            <pc:docMk/>
            <pc:sldMk cId="871158596" sldId="256"/>
            <ac:spMk id="4" creationId="{27CBA477-065F-2C96-4E3A-1A0BB3BB60D5}"/>
          </ac:spMkLst>
        </pc:spChg>
        <pc:spChg chg="add mod">
          <ac:chgData name="Vivian Octavious" userId="bc9009351743e6d7" providerId="LiveId" clId="{EE202515-BB22-49E5-9240-511620C5AF68}" dt="2024-05-29T04:36:17.475" v="818" actId="1076"/>
          <ac:spMkLst>
            <pc:docMk/>
            <pc:sldMk cId="871158596" sldId="256"/>
            <ac:spMk id="5" creationId="{EFCF3EF9-3ADD-6005-87C7-35C6D5D808F7}"/>
          </ac:spMkLst>
        </pc:spChg>
        <pc:spChg chg="add mod">
          <ac:chgData name="Vivian Octavious" userId="bc9009351743e6d7" providerId="LiveId" clId="{EE202515-BB22-49E5-9240-511620C5AF68}" dt="2024-05-29T04:36:09.560" v="815" actId="403"/>
          <ac:spMkLst>
            <pc:docMk/>
            <pc:sldMk cId="871158596" sldId="256"/>
            <ac:spMk id="6" creationId="{CD5FDCB9-F2FC-997B-B069-48773305B8E7}"/>
          </ac:spMkLst>
        </pc:spChg>
        <pc:spChg chg="add mod topLvl">
          <ac:chgData name="Vivian Octavious" userId="bc9009351743e6d7" providerId="LiveId" clId="{EE202515-BB22-49E5-9240-511620C5AF68}" dt="2024-05-29T04:27:27.410" v="577" actId="164"/>
          <ac:spMkLst>
            <pc:docMk/>
            <pc:sldMk cId="871158596" sldId="256"/>
            <ac:spMk id="7" creationId="{3B248E5A-F3E4-A666-3A30-D6FFE53276DF}"/>
          </ac:spMkLst>
        </pc:spChg>
        <pc:spChg chg="add mod topLvl">
          <ac:chgData name="Vivian Octavious" userId="bc9009351743e6d7" providerId="LiveId" clId="{EE202515-BB22-49E5-9240-511620C5AF68}" dt="2024-05-29T04:27:27.410" v="577" actId="164"/>
          <ac:spMkLst>
            <pc:docMk/>
            <pc:sldMk cId="871158596" sldId="256"/>
            <ac:spMk id="8" creationId="{92AAD29E-80E7-A5B8-6E96-784ACBA1B540}"/>
          </ac:spMkLst>
        </pc:spChg>
        <pc:spChg chg="add mod topLvl">
          <ac:chgData name="Vivian Octavious" userId="bc9009351743e6d7" providerId="LiveId" clId="{EE202515-BB22-49E5-9240-511620C5AF68}" dt="2024-05-29T04:27:27.410" v="577" actId="164"/>
          <ac:spMkLst>
            <pc:docMk/>
            <pc:sldMk cId="871158596" sldId="256"/>
            <ac:spMk id="9" creationId="{ECD5E6A2-944D-F8D5-AE13-EEBDBFBAA588}"/>
          </ac:spMkLst>
        </pc:spChg>
        <pc:spChg chg="add mod topLvl">
          <ac:chgData name="Vivian Octavious" userId="bc9009351743e6d7" providerId="LiveId" clId="{EE202515-BB22-49E5-9240-511620C5AF68}" dt="2024-05-29T04:27:27.410" v="577" actId="164"/>
          <ac:spMkLst>
            <pc:docMk/>
            <pc:sldMk cId="871158596" sldId="256"/>
            <ac:spMk id="10" creationId="{C7B6B95C-C619-0E22-B1BA-5B90F5118829}"/>
          </ac:spMkLst>
        </pc:spChg>
        <pc:spChg chg="add mod topLvl">
          <ac:chgData name="Vivian Octavious" userId="bc9009351743e6d7" providerId="LiveId" clId="{EE202515-BB22-49E5-9240-511620C5AF68}" dt="2024-05-29T04:36:29.062" v="822" actId="1076"/>
          <ac:spMkLst>
            <pc:docMk/>
            <pc:sldMk cId="871158596" sldId="256"/>
            <ac:spMk id="11" creationId="{E5520FE9-861D-E9B7-6E99-3336AAD5FF8C}"/>
          </ac:spMkLst>
        </pc:spChg>
        <pc:spChg chg="mod">
          <ac:chgData name="Vivian Octavious" userId="bc9009351743e6d7" providerId="LiveId" clId="{EE202515-BB22-49E5-9240-511620C5AF68}" dt="2024-05-29T04:16:21.908" v="195"/>
          <ac:spMkLst>
            <pc:docMk/>
            <pc:sldMk cId="871158596" sldId="256"/>
            <ac:spMk id="14" creationId="{7DFC1FCC-DBF4-F574-4935-64F5F9269EDE}"/>
          </ac:spMkLst>
        </pc:spChg>
        <pc:spChg chg="mod">
          <ac:chgData name="Vivian Octavious" userId="bc9009351743e6d7" providerId="LiveId" clId="{EE202515-BB22-49E5-9240-511620C5AF68}" dt="2024-05-29T04:16:21.908" v="195"/>
          <ac:spMkLst>
            <pc:docMk/>
            <pc:sldMk cId="871158596" sldId="256"/>
            <ac:spMk id="15" creationId="{191168D3-E6DF-3A4E-DBC5-FE1ED844F934}"/>
          </ac:spMkLst>
        </pc:spChg>
        <pc:spChg chg="mod">
          <ac:chgData name="Vivian Octavious" userId="bc9009351743e6d7" providerId="LiveId" clId="{EE202515-BB22-49E5-9240-511620C5AF68}" dt="2024-05-29T04:16:21.908" v="195"/>
          <ac:spMkLst>
            <pc:docMk/>
            <pc:sldMk cId="871158596" sldId="256"/>
            <ac:spMk id="16" creationId="{314B8311-C480-BC25-472E-4653715D74C3}"/>
          </ac:spMkLst>
        </pc:spChg>
        <pc:spChg chg="mod">
          <ac:chgData name="Vivian Octavious" userId="bc9009351743e6d7" providerId="LiveId" clId="{EE202515-BB22-49E5-9240-511620C5AF68}" dt="2024-05-29T04:16:21.908" v="195"/>
          <ac:spMkLst>
            <pc:docMk/>
            <pc:sldMk cId="871158596" sldId="256"/>
            <ac:spMk id="17" creationId="{F5428C95-138D-3E49-298A-0F76BABF9776}"/>
          </ac:spMkLst>
        </pc:spChg>
        <pc:spChg chg="mod">
          <ac:chgData name="Vivian Octavious" userId="bc9009351743e6d7" providerId="LiveId" clId="{EE202515-BB22-49E5-9240-511620C5AF68}" dt="2024-05-29T04:16:21.908" v="195"/>
          <ac:spMkLst>
            <pc:docMk/>
            <pc:sldMk cId="871158596" sldId="256"/>
            <ac:spMk id="18" creationId="{98130F1E-6E6F-9CC1-E0F4-8F3D09E85181}"/>
          </ac:spMkLst>
        </pc:spChg>
        <pc:spChg chg="mod">
          <ac:chgData name="Vivian Octavious" userId="bc9009351743e6d7" providerId="LiveId" clId="{EE202515-BB22-49E5-9240-511620C5AF68}" dt="2024-05-29T04:16:21.908" v="195"/>
          <ac:spMkLst>
            <pc:docMk/>
            <pc:sldMk cId="871158596" sldId="256"/>
            <ac:spMk id="19" creationId="{B915D05E-B198-B65F-DA2B-CC5482309313}"/>
          </ac:spMkLst>
        </pc:spChg>
        <pc:spChg chg="mod topLvl">
          <ac:chgData name="Vivian Octavious" userId="bc9009351743e6d7" providerId="LiveId" clId="{EE202515-BB22-49E5-9240-511620C5AF68}" dt="2024-05-29T04:40:56.114" v="860" actId="164"/>
          <ac:spMkLst>
            <pc:docMk/>
            <pc:sldMk cId="871158596" sldId="256"/>
            <ac:spMk id="21" creationId="{575AAA3D-914E-8747-5140-CB3DB7E19250}"/>
          </ac:spMkLst>
        </pc:spChg>
        <pc:spChg chg="mod topLvl">
          <ac:chgData name="Vivian Octavious" userId="bc9009351743e6d7" providerId="LiveId" clId="{EE202515-BB22-49E5-9240-511620C5AF68}" dt="2024-05-29T04:40:44.272" v="857" actId="164"/>
          <ac:spMkLst>
            <pc:docMk/>
            <pc:sldMk cId="871158596" sldId="256"/>
            <ac:spMk id="22" creationId="{2351618C-169A-2685-F44A-11635E948F18}"/>
          </ac:spMkLst>
        </pc:spChg>
        <pc:spChg chg="mod topLvl">
          <ac:chgData name="Vivian Octavious" userId="bc9009351743e6d7" providerId="LiveId" clId="{EE202515-BB22-49E5-9240-511620C5AF68}" dt="2024-05-29T04:33:45.415" v="680" actId="164"/>
          <ac:spMkLst>
            <pc:docMk/>
            <pc:sldMk cId="871158596" sldId="256"/>
            <ac:spMk id="23" creationId="{571F8018-8E6A-5E72-80E7-9519F24C97AC}"/>
          </ac:spMkLst>
        </pc:spChg>
        <pc:spChg chg="mod topLvl">
          <ac:chgData name="Vivian Octavious" userId="bc9009351743e6d7" providerId="LiveId" clId="{EE202515-BB22-49E5-9240-511620C5AF68}" dt="2024-05-29T04:40:44.272" v="857" actId="164"/>
          <ac:spMkLst>
            <pc:docMk/>
            <pc:sldMk cId="871158596" sldId="256"/>
            <ac:spMk id="24" creationId="{15D4BE0B-AC56-1F9A-8A4A-38E03ADF5CEE}"/>
          </ac:spMkLst>
        </pc:spChg>
        <pc:spChg chg="mod topLvl">
          <ac:chgData name="Vivian Octavious" userId="bc9009351743e6d7" providerId="LiveId" clId="{EE202515-BB22-49E5-9240-511620C5AF68}" dt="2024-05-29T04:40:44.272" v="857" actId="164"/>
          <ac:spMkLst>
            <pc:docMk/>
            <pc:sldMk cId="871158596" sldId="256"/>
            <ac:spMk id="25" creationId="{BAAB109D-AD99-A2D2-3259-339200ED21E0}"/>
          </ac:spMkLst>
        </pc:spChg>
        <pc:spChg chg="mod topLvl">
          <ac:chgData name="Vivian Octavious" userId="bc9009351743e6d7" providerId="LiveId" clId="{EE202515-BB22-49E5-9240-511620C5AF68}" dt="2024-05-29T04:36:38.040" v="826" actId="1076"/>
          <ac:spMkLst>
            <pc:docMk/>
            <pc:sldMk cId="871158596" sldId="256"/>
            <ac:spMk id="26" creationId="{2CA0DB86-E28F-CF88-80A2-7FF463A8AC28}"/>
          </ac:spMkLst>
        </pc:spChg>
        <pc:spChg chg="add mod">
          <ac:chgData name="Vivian Octavious" userId="bc9009351743e6d7" providerId="LiveId" clId="{EE202515-BB22-49E5-9240-511620C5AF68}" dt="2024-05-29T04:40:44.272" v="857" actId="164"/>
          <ac:spMkLst>
            <pc:docMk/>
            <pc:sldMk cId="871158596" sldId="256"/>
            <ac:spMk id="27" creationId="{1EB28C8B-0C36-1710-9D90-F0826C4CECBC}"/>
          </ac:spMkLst>
        </pc:spChg>
        <pc:spChg chg="add mod">
          <ac:chgData name="Vivian Octavious" userId="bc9009351743e6d7" providerId="LiveId" clId="{EE202515-BB22-49E5-9240-511620C5AF68}" dt="2024-05-29T04:40:44.272" v="857" actId="164"/>
          <ac:spMkLst>
            <pc:docMk/>
            <pc:sldMk cId="871158596" sldId="256"/>
            <ac:spMk id="28" creationId="{52D7E776-0D24-9E32-2FFD-338C481CC134}"/>
          </ac:spMkLst>
        </pc:spChg>
        <pc:spChg chg="add mod">
          <ac:chgData name="Vivian Octavious" userId="bc9009351743e6d7" providerId="LiveId" clId="{EE202515-BB22-49E5-9240-511620C5AF68}" dt="2024-05-29T04:42:26.830" v="908" actId="1076"/>
          <ac:spMkLst>
            <pc:docMk/>
            <pc:sldMk cId="871158596" sldId="256"/>
            <ac:spMk id="29" creationId="{E840CECB-9ACB-7C6F-133B-F558C5EEE476}"/>
          </ac:spMkLst>
        </pc:spChg>
        <pc:spChg chg="add del">
          <ac:chgData name="Vivian Octavious" userId="bc9009351743e6d7" providerId="LiveId" clId="{EE202515-BB22-49E5-9240-511620C5AF68}" dt="2024-05-29T04:19:56.658" v="311" actId="11529"/>
          <ac:spMkLst>
            <pc:docMk/>
            <pc:sldMk cId="871158596" sldId="256"/>
            <ac:spMk id="30" creationId="{8BC9CCE7-999C-82AF-5465-FD15A9C895FD}"/>
          </ac:spMkLst>
        </pc:spChg>
        <pc:spChg chg="add mod">
          <ac:chgData name="Vivian Octavious" userId="bc9009351743e6d7" providerId="LiveId" clId="{EE202515-BB22-49E5-9240-511620C5AF68}" dt="2024-05-29T04:40:44.272" v="857" actId="164"/>
          <ac:spMkLst>
            <pc:docMk/>
            <pc:sldMk cId="871158596" sldId="256"/>
            <ac:spMk id="31" creationId="{688A20ED-C7C0-A018-7F6E-54E82608E0CA}"/>
          </ac:spMkLst>
        </pc:spChg>
        <pc:spChg chg="add mod">
          <ac:chgData name="Vivian Octavious" userId="bc9009351743e6d7" providerId="LiveId" clId="{EE202515-BB22-49E5-9240-511620C5AF68}" dt="2024-05-29T04:42:29.791" v="909" actId="1076"/>
          <ac:spMkLst>
            <pc:docMk/>
            <pc:sldMk cId="871158596" sldId="256"/>
            <ac:spMk id="32" creationId="{0F340975-FC49-87F1-F5C4-6E5A76476776}"/>
          </ac:spMkLst>
        </pc:spChg>
        <pc:spChg chg="add mod">
          <ac:chgData name="Vivian Octavious" userId="bc9009351743e6d7" providerId="LiveId" clId="{EE202515-BB22-49E5-9240-511620C5AF68}" dt="2024-05-29T04:42:40.312" v="911" actId="1076"/>
          <ac:spMkLst>
            <pc:docMk/>
            <pc:sldMk cId="871158596" sldId="256"/>
            <ac:spMk id="33" creationId="{FA8A0624-8DDB-E417-38F1-C35E070A68C8}"/>
          </ac:spMkLst>
        </pc:spChg>
        <pc:spChg chg="add del mod">
          <ac:chgData name="Vivian Octavious" userId="bc9009351743e6d7" providerId="LiveId" clId="{EE202515-BB22-49E5-9240-511620C5AF68}" dt="2024-05-29T04:29:14.819" v="597" actId="478"/>
          <ac:spMkLst>
            <pc:docMk/>
            <pc:sldMk cId="871158596" sldId="256"/>
            <ac:spMk id="35" creationId="{BD9F7097-A168-69B2-8EB7-E8014E9C206A}"/>
          </ac:spMkLst>
        </pc:spChg>
        <pc:spChg chg="add mod">
          <ac:chgData name="Vivian Octavious" userId="bc9009351743e6d7" providerId="LiveId" clId="{EE202515-BB22-49E5-9240-511620C5AF68}" dt="2024-05-29T04:40:44.272" v="857" actId="164"/>
          <ac:spMkLst>
            <pc:docMk/>
            <pc:sldMk cId="871158596" sldId="256"/>
            <ac:spMk id="36" creationId="{B6F4539F-6EA5-A01D-4073-DC4E25D4A052}"/>
          </ac:spMkLst>
        </pc:spChg>
        <pc:spChg chg="add mod">
          <ac:chgData name="Vivian Octavious" userId="bc9009351743e6d7" providerId="LiveId" clId="{EE202515-BB22-49E5-9240-511620C5AF68}" dt="2024-05-29T04:33:45.415" v="680" actId="164"/>
          <ac:spMkLst>
            <pc:docMk/>
            <pc:sldMk cId="871158596" sldId="256"/>
            <ac:spMk id="38" creationId="{EC819172-98EF-9A14-A539-8728778FD2EA}"/>
          </ac:spMkLst>
        </pc:spChg>
        <pc:spChg chg="add mod">
          <ac:chgData name="Vivian Octavious" userId="bc9009351743e6d7" providerId="LiveId" clId="{EE202515-BB22-49E5-9240-511620C5AF68}" dt="2024-05-29T04:33:45.415" v="680" actId="164"/>
          <ac:spMkLst>
            <pc:docMk/>
            <pc:sldMk cId="871158596" sldId="256"/>
            <ac:spMk id="39" creationId="{EAAAE77D-F948-D2E3-2B0A-EA901EE38614}"/>
          </ac:spMkLst>
        </pc:spChg>
        <pc:spChg chg="add mod">
          <ac:chgData name="Vivian Octavious" userId="bc9009351743e6d7" providerId="LiveId" clId="{EE202515-BB22-49E5-9240-511620C5AF68}" dt="2024-05-29T04:33:45.415" v="680" actId="164"/>
          <ac:spMkLst>
            <pc:docMk/>
            <pc:sldMk cId="871158596" sldId="256"/>
            <ac:spMk id="40" creationId="{032A9394-8D0A-1170-0EFD-9ED5AB3EE8AA}"/>
          </ac:spMkLst>
        </pc:spChg>
        <pc:spChg chg="add mod">
          <ac:chgData name="Vivian Octavious" userId="bc9009351743e6d7" providerId="LiveId" clId="{EE202515-BB22-49E5-9240-511620C5AF68}" dt="2024-05-29T04:33:45.415" v="680" actId="164"/>
          <ac:spMkLst>
            <pc:docMk/>
            <pc:sldMk cId="871158596" sldId="256"/>
            <ac:spMk id="41" creationId="{05CDFC26-1E1C-9B29-7166-774FB16EAB90}"/>
          </ac:spMkLst>
        </pc:spChg>
        <pc:spChg chg="add mod">
          <ac:chgData name="Vivian Octavious" userId="bc9009351743e6d7" providerId="LiveId" clId="{EE202515-BB22-49E5-9240-511620C5AF68}" dt="2024-05-29T04:33:45.415" v="680" actId="164"/>
          <ac:spMkLst>
            <pc:docMk/>
            <pc:sldMk cId="871158596" sldId="256"/>
            <ac:spMk id="42" creationId="{D184A239-48DA-B52D-7DD9-C118B40C6853}"/>
          </ac:spMkLst>
        </pc:spChg>
        <pc:spChg chg="add mod">
          <ac:chgData name="Vivian Octavious" userId="bc9009351743e6d7" providerId="LiveId" clId="{EE202515-BB22-49E5-9240-511620C5AF68}" dt="2024-05-29T04:37:45.478" v="828" actId="1076"/>
          <ac:spMkLst>
            <pc:docMk/>
            <pc:sldMk cId="871158596" sldId="256"/>
            <ac:spMk id="59" creationId="{D7C7A562-F3E6-48F9-AD44-F8FA04B2A809}"/>
          </ac:spMkLst>
        </pc:spChg>
        <pc:spChg chg="add del mod">
          <ac:chgData name="Vivian Octavious" userId="bc9009351743e6d7" providerId="LiveId" clId="{EE202515-BB22-49E5-9240-511620C5AF68}" dt="2024-05-29T04:34:44.031" v="797" actId="478"/>
          <ac:spMkLst>
            <pc:docMk/>
            <pc:sldMk cId="871158596" sldId="256"/>
            <ac:spMk id="60" creationId="{F7D76215-BA3D-AE10-FD5A-04D8E51A796F}"/>
          </ac:spMkLst>
        </pc:spChg>
        <pc:spChg chg="add mod">
          <ac:chgData name="Vivian Octavious" userId="bc9009351743e6d7" providerId="LiveId" clId="{EE202515-BB22-49E5-9240-511620C5AF68}" dt="2024-05-29T04:40:33.849" v="856" actId="164"/>
          <ac:spMkLst>
            <pc:docMk/>
            <pc:sldMk cId="871158596" sldId="256"/>
            <ac:spMk id="63" creationId="{A0267DF4-414E-2960-3A80-5B18C023848A}"/>
          </ac:spMkLst>
        </pc:spChg>
        <pc:spChg chg="mod">
          <ac:chgData name="Vivian Octavious" userId="bc9009351743e6d7" providerId="LiveId" clId="{EE202515-BB22-49E5-9240-511620C5AF68}" dt="2024-05-29T04:40:49.567" v="859"/>
          <ac:spMkLst>
            <pc:docMk/>
            <pc:sldMk cId="871158596" sldId="256"/>
            <ac:spMk id="67" creationId="{571F8018-8E6A-5E72-80E7-9519F24C97AC}"/>
          </ac:spMkLst>
        </pc:spChg>
        <pc:spChg chg="mod">
          <ac:chgData name="Vivian Octavious" userId="bc9009351743e6d7" providerId="LiveId" clId="{EE202515-BB22-49E5-9240-511620C5AF68}" dt="2024-05-29T04:40:49.567" v="859"/>
          <ac:spMkLst>
            <pc:docMk/>
            <pc:sldMk cId="871158596" sldId="256"/>
            <ac:spMk id="68" creationId="{EC819172-98EF-9A14-A539-8728778FD2EA}"/>
          </ac:spMkLst>
        </pc:spChg>
        <pc:spChg chg="mod">
          <ac:chgData name="Vivian Octavious" userId="bc9009351743e6d7" providerId="LiveId" clId="{EE202515-BB22-49E5-9240-511620C5AF68}" dt="2024-05-29T04:40:49.567" v="859"/>
          <ac:spMkLst>
            <pc:docMk/>
            <pc:sldMk cId="871158596" sldId="256"/>
            <ac:spMk id="69" creationId="{EAAAE77D-F948-D2E3-2B0A-EA901EE38614}"/>
          </ac:spMkLst>
        </pc:spChg>
        <pc:spChg chg="mod">
          <ac:chgData name="Vivian Octavious" userId="bc9009351743e6d7" providerId="LiveId" clId="{EE202515-BB22-49E5-9240-511620C5AF68}" dt="2024-05-29T04:40:49.567" v="859"/>
          <ac:spMkLst>
            <pc:docMk/>
            <pc:sldMk cId="871158596" sldId="256"/>
            <ac:spMk id="70" creationId="{032A9394-8D0A-1170-0EFD-9ED5AB3EE8AA}"/>
          </ac:spMkLst>
        </pc:spChg>
        <pc:spChg chg="mod">
          <ac:chgData name="Vivian Octavious" userId="bc9009351743e6d7" providerId="LiveId" clId="{EE202515-BB22-49E5-9240-511620C5AF68}" dt="2024-05-29T04:40:49.567" v="859"/>
          <ac:spMkLst>
            <pc:docMk/>
            <pc:sldMk cId="871158596" sldId="256"/>
            <ac:spMk id="71" creationId="{05CDFC26-1E1C-9B29-7166-774FB16EAB90}"/>
          </ac:spMkLst>
        </pc:spChg>
        <pc:spChg chg="mod">
          <ac:chgData name="Vivian Octavious" userId="bc9009351743e6d7" providerId="LiveId" clId="{EE202515-BB22-49E5-9240-511620C5AF68}" dt="2024-05-29T04:40:49.567" v="859"/>
          <ac:spMkLst>
            <pc:docMk/>
            <pc:sldMk cId="871158596" sldId="256"/>
            <ac:spMk id="72" creationId="{D184A239-48DA-B52D-7DD9-C118B40C6853}"/>
          </ac:spMkLst>
        </pc:spChg>
        <pc:spChg chg="add mod">
          <ac:chgData name="Vivian Octavious" userId="bc9009351743e6d7" providerId="LiveId" clId="{EE202515-BB22-49E5-9240-511620C5AF68}" dt="2024-05-29T04:42:55.717" v="941" actId="20577"/>
          <ac:spMkLst>
            <pc:docMk/>
            <pc:sldMk cId="871158596" sldId="256"/>
            <ac:spMk id="80" creationId="{BBA25E8D-544A-C92C-8133-C7E921362BB2}"/>
          </ac:spMkLst>
        </pc:spChg>
        <pc:grpChg chg="add del mod">
          <ac:chgData name="Vivian Octavious" userId="bc9009351743e6d7" providerId="LiveId" clId="{EE202515-BB22-49E5-9240-511620C5AF68}" dt="2024-05-29T04:27:14.807" v="576" actId="165"/>
          <ac:grpSpMkLst>
            <pc:docMk/>
            <pc:sldMk cId="871158596" sldId="256"/>
            <ac:grpSpMk id="12" creationId="{CB1A0E17-C1BD-9CF1-8B1D-3C57233D0E21}"/>
          </ac:grpSpMkLst>
        </pc:grpChg>
        <pc:grpChg chg="add mod">
          <ac:chgData name="Vivian Octavious" userId="bc9009351743e6d7" providerId="LiveId" clId="{EE202515-BB22-49E5-9240-511620C5AF68}" dt="2024-05-29T04:16:33.538" v="197" actId="1076"/>
          <ac:grpSpMkLst>
            <pc:docMk/>
            <pc:sldMk cId="871158596" sldId="256"/>
            <ac:grpSpMk id="13" creationId="{651E4DAE-9D03-8B0E-1691-D5E138A9A955}"/>
          </ac:grpSpMkLst>
        </pc:grpChg>
        <pc:grpChg chg="add del mod">
          <ac:chgData name="Vivian Octavious" userId="bc9009351743e6d7" providerId="LiveId" clId="{EE202515-BB22-49E5-9240-511620C5AF68}" dt="2024-05-29T04:16:49.491" v="202" actId="165"/>
          <ac:grpSpMkLst>
            <pc:docMk/>
            <pc:sldMk cId="871158596" sldId="256"/>
            <ac:grpSpMk id="20" creationId="{C3B1C90E-B15E-F4E6-35D7-C28887D20B44}"/>
          </ac:grpSpMkLst>
        </pc:grpChg>
        <pc:grpChg chg="add mod">
          <ac:chgData name="Vivian Octavious" userId="bc9009351743e6d7" providerId="LiveId" clId="{EE202515-BB22-49E5-9240-511620C5AF68}" dt="2024-05-29T04:28:08.110" v="585" actId="1076"/>
          <ac:grpSpMkLst>
            <pc:docMk/>
            <pc:sldMk cId="871158596" sldId="256"/>
            <ac:grpSpMk id="34" creationId="{8410E79C-1E79-33C7-D6B0-FF0B1D7603AA}"/>
          </ac:grpSpMkLst>
        </pc:grpChg>
        <pc:grpChg chg="add mod">
          <ac:chgData name="Vivian Octavious" userId="bc9009351743e6d7" providerId="LiveId" clId="{EE202515-BB22-49E5-9240-511620C5AF68}" dt="2024-05-29T04:42:33.790" v="910" actId="1076"/>
          <ac:grpSpMkLst>
            <pc:docMk/>
            <pc:sldMk cId="871158596" sldId="256"/>
            <ac:grpSpMk id="37" creationId="{DE4DE97B-0537-886F-67FC-7E59EC8F6FC8}"/>
          </ac:grpSpMkLst>
        </pc:grpChg>
        <pc:grpChg chg="add del mod">
          <ac:chgData name="Vivian Octavious" userId="bc9009351743e6d7" providerId="LiveId" clId="{EE202515-BB22-49E5-9240-511620C5AF68}" dt="2024-05-29T04:40:49.116" v="858" actId="21"/>
          <ac:grpSpMkLst>
            <pc:docMk/>
            <pc:sldMk cId="871158596" sldId="256"/>
            <ac:grpSpMk id="58" creationId="{005C3642-ED83-4DE0-7D72-BC09B21BE864}"/>
          </ac:grpSpMkLst>
        </pc:grpChg>
        <pc:grpChg chg="add mod">
          <ac:chgData name="Vivian Octavious" userId="bc9009351743e6d7" providerId="LiveId" clId="{EE202515-BB22-49E5-9240-511620C5AF68}" dt="2024-05-29T04:40:44.272" v="857" actId="164"/>
          <ac:grpSpMkLst>
            <pc:docMk/>
            <pc:sldMk cId="871158596" sldId="256"/>
            <ac:grpSpMk id="64" creationId="{5C39F65B-F7CF-E82F-3054-C49B9B6657A0}"/>
          </ac:grpSpMkLst>
        </pc:grpChg>
        <pc:grpChg chg="add mod">
          <ac:chgData name="Vivian Octavious" userId="bc9009351743e6d7" providerId="LiveId" clId="{EE202515-BB22-49E5-9240-511620C5AF68}" dt="2024-05-29T04:40:56.114" v="860" actId="164"/>
          <ac:grpSpMkLst>
            <pc:docMk/>
            <pc:sldMk cId="871158596" sldId="256"/>
            <ac:grpSpMk id="65" creationId="{C8C01E17-9082-21DF-F6E8-569ACF6D3BC1}"/>
          </ac:grpSpMkLst>
        </pc:grpChg>
        <pc:grpChg chg="add mod">
          <ac:chgData name="Vivian Octavious" userId="bc9009351743e6d7" providerId="LiveId" clId="{EE202515-BB22-49E5-9240-511620C5AF68}" dt="2024-05-29T04:40:56.114" v="860" actId="164"/>
          <ac:grpSpMkLst>
            <pc:docMk/>
            <pc:sldMk cId="871158596" sldId="256"/>
            <ac:grpSpMk id="66" creationId="{005C3642-ED83-4DE0-7D72-BC09B21BE864}"/>
          </ac:grpSpMkLst>
        </pc:grpChg>
        <pc:grpChg chg="add mod">
          <ac:chgData name="Vivian Octavious" userId="bc9009351743e6d7" providerId="LiveId" clId="{EE202515-BB22-49E5-9240-511620C5AF68}" dt="2024-05-29T04:41:03.465" v="862" actId="1076"/>
          <ac:grpSpMkLst>
            <pc:docMk/>
            <pc:sldMk cId="871158596" sldId="256"/>
            <ac:grpSpMk id="79" creationId="{99A17F9F-BC66-1E6B-E836-AF4538A349D4}"/>
          </ac:grpSpMkLst>
        </pc:grpChg>
        <pc:cxnChg chg="add mod">
          <ac:chgData name="Vivian Octavious" userId="bc9009351743e6d7" providerId="LiveId" clId="{EE202515-BB22-49E5-9240-511620C5AF68}" dt="2024-05-29T04:40:49.116" v="858" actId="21"/>
          <ac:cxnSpMkLst>
            <pc:docMk/>
            <pc:sldMk cId="871158596" sldId="256"/>
            <ac:cxnSpMk id="44" creationId="{BA183709-F090-8E73-569B-747C7F964ABC}"/>
          </ac:cxnSpMkLst>
        </pc:cxnChg>
        <pc:cxnChg chg="add mod">
          <ac:chgData name="Vivian Octavious" userId="bc9009351743e6d7" providerId="LiveId" clId="{EE202515-BB22-49E5-9240-511620C5AF68}" dt="2024-05-29T04:40:49.116" v="858" actId="21"/>
          <ac:cxnSpMkLst>
            <pc:docMk/>
            <pc:sldMk cId="871158596" sldId="256"/>
            <ac:cxnSpMk id="45" creationId="{4B9D6A48-BB2E-1E6E-77CE-5FC873CA2E5B}"/>
          </ac:cxnSpMkLst>
        </pc:cxnChg>
        <pc:cxnChg chg="add mod">
          <ac:chgData name="Vivian Octavious" userId="bc9009351743e6d7" providerId="LiveId" clId="{EE202515-BB22-49E5-9240-511620C5AF68}" dt="2024-05-29T04:40:49.116" v="858" actId="21"/>
          <ac:cxnSpMkLst>
            <pc:docMk/>
            <pc:sldMk cId="871158596" sldId="256"/>
            <ac:cxnSpMk id="48" creationId="{6AED1BA4-B94E-9B3E-1DB3-8E0765B38AFB}"/>
          </ac:cxnSpMkLst>
        </pc:cxnChg>
        <pc:cxnChg chg="add mod">
          <ac:chgData name="Vivian Octavious" userId="bc9009351743e6d7" providerId="LiveId" clId="{EE202515-BB22-49E5-9240-511620C5AF68}" dt="2024-05-29T04:40:49.116" v="858" actId="21"/>
          <ac:cxnSpMkLst>
            <pc:docMk/>
            <pc:sldMk cId="871158596" sldId="256"/>
            <ac:cxnSpMk id="53" creationId="{B5BB76DF-F26C-A67E-9C06-645609C7BA08}"/>
          </ac:cxnSpMkLst>
        </pc:cxnChg>
        <pc:cxnChg chg="add mod">
          <ac:chgData name="Vivian Octavious" userId="bc9009351743e6d7" providerId="LiveId" clId="{EE202515-BB22-49E5-9240-511620C5AF68}" dt="2024-05-29T04:33:45.415" v="680" actId="164"/>
          <ac:cxnSpMkLst>
            <pc:docMk/>
            <pc:sldMk cId="871158596" sldId="256"/>
            <ac:cxnSpMk id="56" creationId="{B290EF71-1EE3-7E4A-2384-F6ADF3794E20}"/>
          </ac:cxnSpMkLst>
        </pc:cxnChg>
        <pc:cxnChg chg="add mod">
          <ac:chgData name="Vivian Octavious" userId="bc9009351743e6d7" providerId="LiveId" clId="{EE202515-BB22-49E5-9240-511620C5AF68}" dt="2024-05-29T04:33:45.415" v="680" actId="164"/>
          <ac:cxnSpMkLst>
            <pc:docMk/>
            <pc:sldMk cId="871158596" sldId="256"/>
            <ac:cxnSpMk id="57" creationId="{A5C2B44B-30B3-22AC-0056-B17E2442099B}"/>
          </ac:cxnSpMkLst>
        </pc:cxnChg>
        <pc:cxnChg chg="add mod">
          <ac:chgData name="Vivian Octavious" userId="bc9009351743e6d7" providerId="LiveId" clId="{EE202515-BB22-49E5-9240-511620C5AF68}" dt="2024-05-29T04:40:33.849" v="856" actId="164"/>
          <ac:cxnSpMkLst>
            <pc:docMk/>
            <pc:sldMk cId="871158596" sldId="256"/>
            <ac:cxnSpMk id="62" creationId="{11EEEAA1-B328-6A87-D9AA-95A1F7C22AD3}"/>
          </ac:cxnSpMkLst>
        </pc:cxnChg>
        <pc:cxnChg chg="mod">
          <ac:chgData name="Vivian Octavious" userId="bc9009351743e6d7" providerId="LiveId" clId="{EE202515-BB22-49E5-9240-511620C5AF68}" dt="2024-05-29T04:40:49.567" v="859"/>
          <ac:cxnSpMkLst>
            <pc:docMk/>
            <pc:sldMk cId="871158596" sldId="256"/>
            <ac:cxnSpMk id="73" creationId="{BA183709-F090-8E73-569B-747C7F964ABC}"/>
          </ac:cxnSpMkLst>
        </pc:cxnChg>
        <pc:cxnChg chg="mod">
          <ac:chgData name="Vivian Octavious" userId="bc9009351743e6d7" providerId="LiveId" clId="{EE202515-BB22-49E5-9240-511620C5AF68}" dt="2024-05-29T04:40:49.567" v="859"/>
          <ac:cxnSpMkLst>
            <pc:docMk/>
            <pc:sldMk cId="871158596" sldId="256"/>
            <ac:cxnSpMk id="74" creationId="{4B9D6A48-BB2E-1E6E-77CE-5FC873CA2E5B}"/>
          </ac:cxnSpMkLst>
        </pc:cxnChg>
        <pc:cxnChg chg="mod">
          <ac:chgData name="Vivian Octavious" userId="bc9009351743e6d7" providerId="LiveId" clId="{EE202515-BB22-49E5-9240-511620C5AF68}" dt="2024-05-29T04:40:49.567" v="859"/>
          <ac:cxnSpMkLst>
            <pc:docMk/>
            <pc:sldMk cId="871158596" sldId="256"/>
            <ac:cxnSpMk id="75" creationId="{6AED1BA4-B94E-9B3E-1DB3-8E0765B38AFB}"/>
          </ac:cxnSpMkLst>
        </pc:cxnChg>
        <pc:cxnChg chg="mod">
          <ac:chgData name="Vivian Octavious" userId="bc9009351743e6d7" providerId="LiveId" clId="{EE202515-BB22-49E5-9240-511620C5AF68}" dt="2024-05-29T04:40:49.567" v="859"/>
          <ac:cxnSpMkLst>
            <pc:docMk/>
            <pc:sldMk cId="871158596" sldId="256"/>
            <ac:cxnSpMk id="76" creationId="{B5BB76DF-F26C-A67E-9C06-645609C7BA08}"/>
          </ac:cxnSpMkLst>
        </pc:cxnChg>
        <pc:cxnChg chg="mod">
          <ac:chgData name="Vivian Octavious" userId="bc9009351743e6d7" providerId="LiveId" clId="{EE202515-BB22-49E5-9240-511620C5AF68}" dt="2024-05-29T04:40:49.567" v="859"/>
          <ac:cxnSpMkLst>
            <pc:docMk/>
            <pc:sldMk cId="871158596" sldId="256"/>
            <ac:cxnSpMk id="77" creationId="{B290EF71-1EE3-7E4A-2384-F6ADF3794E20}"/>
          </ac:cxnSpMkLst>
        </pc:cxnChg>
        <pc:cxnChg chg="mod">
          <ac:chgData name="Vivian Octavious" userId="bc9009351743e6d7" providerId="LiveId" clId="{EE202515-BB22-49E5-9240-511620C5AF68}" dt="2024-05-29T04:40:49.567" v="859"/>
          <ac:cxnSpMkLst>
            <pc:docMk/>
            <pc:sldMk cId="871158596" sldId="256"/>
            <ac:cxnSpMk id="78" creationId="{A5C2B44B-30B3-22AC-0056-B17E2442099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17402-FB92-7D8E-3997-96272A623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D88C8-0D8F-70E8-6993-6C829AA06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10F9B-5634-326B-F96C-22F6BBDDB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F6D5-8AD0-48ED-8AE3-8FCD15CF030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4CCB4-B788-D8AC-C353-71A43FE60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9103D-9BB5-667B-998A-59E12D4F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9220-1958-415E-A699-58545E88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93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DA9C-B849-896E-5A40-ECE0FD749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A0E74-E2FE-DC24-58C4-3AEED2B34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297C1-4548-8BF9-EE65-719EB0619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F6D5-8AD0-48ED-8AE3-8FCD15CF030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90245-4711-9802-F099-A8344EB8F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08B86-46A8-2E79-C42D-CB146D37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9220-1958-415E-A699-58545E88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8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07A533-D112-BBC7-13DF-476CDCBDC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5CEA3-EBFC-4AD6-A51D-2705D270D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61C42-2690-DA08-E134-B5A0C2A1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F6D5-8AD0-48ED-8AE3-8FCD15CF030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16783-7E74-3519-2C5B-EA018674E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DC336-2B28-3E03-6B96-D94DCD965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9220-1958-415E-A699-58545E88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3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44037-93FA-016F-5AC9-E5BEE802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D6E4A-4D8C-547E-1C6F-8761D12F2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2CBA0-9B19-DB51-6039-D81CA4CD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F6D5-8AD0-48ED-8AE3-8FCD15CF030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63A15-280B-BCCF-08C3-9139DB65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F0FBF-A0BF-5687-1E18-24AE215B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9220-1958-415E-A699-58545E88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7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D0AB9-B5B2-CD0E-B8AA-7BFC1177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BF898-7EB3-C231-BA18-DCEBAD067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4C4CE-3DB2-411C-442E-BDC6493DF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F6D5-8AD0-48ED-8AE3-8FCD15CF030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52BFB-3234-69F8-85C8-F90F83336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77F3B-F29C-4730-5849-45D268D6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9220-1958-415E-A699-58545E88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7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05E54-CA27-9A34-8478-A3AF46E1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D5382-E2B7-24F6-0538-860F65712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EA2DE-D1CF-9ADE-688F-515F34C0F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97406-6AB0-E00E-464F-DDED8026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F6D5-8AD0-48ED-8AE3-8FCD15CF030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8A1DF-AF4C-662F-8246-E8FEC781F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31F01-5CB2-8C76-348F-B21AEF35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9220-1958-415E-A699-58545E88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3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56E1-44A3-7716-A62E-5EFCBD6DA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065CC-15C4-D7A1-26B7-B1098EF77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D8FB6-5316-9F8C-1EA8-9D159B0E5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DF76E-3CA1-DEF5-A479-E8DAFDB85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3C40D9-4DA0-4AD9-76C7-18B3773E3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DA66A-C2F0-D5B3-2F5A-5F186D67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F6D5-8AD0-48ED-8AE3-8FCD15CF030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054F17-CB16-148C-1C4B-15F5B21C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4D896-2317-2E6E-5967-21FB52FB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9220-1958-415E-A699-58545E88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8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A59AB-126A-DC03-946B-276893314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C21B7-9DF9-AC25-9AA7-9F15D3D2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F6D5-8AD0-48ED-8AE3-8FCD15CF030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DC282-CE16-A71D-61FA-7EA097E2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EB64E-620A-701F-5666-F0500490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9220-1958-415E-A699-58545E88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6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89595-74AE-D6E7-6017-323C21B0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F6D5-8AD0-48ED-8AE3-8FCD15CF030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09DDBD-8500-DB68-A568-DE69239D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F2D0A-066C-B625-D7B8-A72E436E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9220-1958-415E-A699-58545E88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7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33B12-C984-B38A-9B65-7CB32F983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030D0-2B59-A490-0BDD-4793EB581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B844D-3BD5-95C9-7588-E03861206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C4541-D9CE-E57F-E8D9-80501CA3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F6D5-8AD0-48ED-8AE3-8FCD15CF030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4D6FC-5AC4-0F93-C9C6-8220D5F1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5B40B-6351-3644-6AA7-07FF83E8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9220-1958-415E-A699-58545E88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1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A8E8-19E5-9EB7-8DAF-26F437D7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E75EDD-8F52-4D50-8A8B-9821C8C98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34F5C-3FB8-6D42-6259-3640C6C47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1A7C8-FA97-A926-BA08-83CAF03A5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F6D5-8AD0-48ED-8AE3-8FCD15CF030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17145-BE91-1397-F605-B3077A2B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249A3-92AA-C08D-8D8B-B4B4DC72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9220-1958-415E-A699-58545E88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3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F4A436-4B03-7951-1EB6-4E59F2D36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F3E35-81D5-FEA3-1E7B-0DB1FB8F7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0031A-A4F0-C2A7-2CE0-E36DC6908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C3F6D5-8AD0-48ED-8AE3-8FCD15CF030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4C69B-F489-17B7-E278-BFF167390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5FE1E-7E4E-A54F-73AF-11353B5DE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339220-1958-415E-A699-58545E88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CF3EF9-3ADD-6005-87C7-35C6D5D808F7}"/>
              </a:ext>
            </a:extLst>
          </p:cNvPr>
          <p:cNvSpPr txBox="1"/>
          <p:nvPr/>
        </p:nvSpPr>
        <p:spPr>
          <a:xfrm>
            <a:off x="553026" y="266995"/>
            <a:ext cx="2295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rgbClr val="FF0000"/>
                </a:solidFill>
              </a:rPr>
              <a:t>Old Flow 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5FDCB9-F2FC-997B-B069-48773305B8E7}"/>
              </a:ext>
            </a:extLst>
          </p:cNvPr>
          <p:cNvSpPr txBox="1"/>
          <p:nvPr/>
        </p:nvSpPr>
        <p:spPr>
          <a:xfrm>
            <a:off x="556535" y="2488616"/>
            <a:ext cx="2295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rgbClr val="FF0000"/>
                </a:solidFill>
              </a:rPr>
              <a:t>New Flow 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410E79C-1E79-33C7-D6B0-FF0B1D7603AA}"/>
              </a:ext>
            </a:extLst>
          </p:cNvPr>
          <p:cNvGrpSpPr/>
          <p:nvPr/>
        </p:nvGrpSpPr>
        <p:grpSpPr>
          <a:xfrm>
            <a:off x="2793999" y="1172471"/>
            <a:ext cx="5430982" cy="969819"/>
            <a:chOff x="729094" y="1201620"/>
            <a:chExt cx="5430982" cy="969819"/>
          </a:xfrm>
        </p:grpSpPr>
        <p:sp>
          <p:nvSpPr>
            <p:cNvPr id="4" name="Scroll: Vertical 3">
              <a:extLst>
                <a:ext uri="{FF2B5EF4-FFF2-40B4-BE49-F238E27FC236}">
                  <a16:creationId xmlns:a16="http://schemas.microsoft.com/office/drawing/2014/main" id="{27CBA477-065F-2C96-4E3A-1A0BB3BB60D5}"/>
                </a:ext>
              </a:extLst>
            </p:cNvPr>
            <p:cNvSpPr/>
            <p:nvPr/>
          </p:nvSpPr>
          <p:spPr>
            <a:xfrm>
              <a:off x="729094" y="1201620"/>
              <a:ext cx="849746" cy="969819"/>
            </a:xfrm>
            <a:prstGeom prst="verticalScroll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index</a:t>
              </a:r>
              <a:endPara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B248E5A-F3E4-A666-3A30-D6FFE53276DF}"/>
                </a:ext>
              </a:extLst>
            </p:cNvPr>
            <p:cNvSpPr/>
            <p:nvPr/>
          </p:nvSpPr>
          <p:spPr>
            <a:xfrm>
              <a:off x="2313130" y="1543306"/>
              <a:ext cx="1524000" cy="47105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View</a:t>
              </a:r>
              <a:endPara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2AAD29E-80E7-A5B8-6E96-784ACBA1B540}"/>
                </a:ext>
              </a:extLst>
            </p:cNvPr>
            <p:cNvSpPr/>
            <p:nvPr/>
          </p:nvSpPr>
          <p:spPr>
            <a:xfrm>
              <a:off x="4636076" y="1543306"/>
              <a:ext cx="1524000" cy="47105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Controller</a:t>
              </a:r>
            </a:p>
          </p:txBody>
        </p:sp>
        <p:sp>
          <p:nvSpPr>
            <p:cNvPr id="9" name="Arrow: Left 8">
              <a:extLst>
                <a:ext uri="{FF2B5EF4-FFF2-40B4-BE49-F238E27FC236}">
                  <a16:creationId xmlns:a16="http://schemas.microsoft.com/office/drawing/2014/main" id="{ECD5E6A2-944D-F8D5-AE13-EEBDBFBAA588}"/>
                </a:ext>
              </a:extLst>
            </p:cNvPr>
            <p:cNvSpPr/>
            <p:nvPr/>
          </p:nvSpPr>
          <p:spPr>
            <a:xfrm rot="10800000">
              <a:off x="1578839" y="1686529"/>
              <a:ext cx="632691" cy="235527"/>
            </a:xfrm>
            <a:prstGeom prst="lef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C7B6B95C-C619-0E22-B1BA-5B90F5118829}"/>
                </a:ext>
              </a:extLst>
            </p:cNvPr>
            <p:cNvSpPr/>
            <p:nvPr/>
          </p:nvSpPr>
          <p:spPr>
            <a:xfrm rot="10800000">
              <a:off x="3938731" y="1686530"/>
              <a:ext cx="632691" cy="235527"/>
            </a:xfrm>
            <a:prstGeom prst="lef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5520FE9-861D-E9B7-6E99-3336AAD5FF8C}"/>
              </a:ext>
            </a:extLst>
          </p:cNvPr>
          <p:cNvSpPr txBox="1"/>
          <p:nvPr/>
        </p:nvSpPr>
        <p:spPr>
          <a:xfrm>
            <a:off x="2585229" y="391213"/>
            <a:ext cx="653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Index.html calls the view and view calls the controller</a:t>
            </a:r>
            <a:endParaRPr lang="en-US" b="1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A0DB86-E28F-CF88-80A2-7FF463A8AC28}"/>
              </a:ext>
            </a:extLst>
          </p:cNvPr>
          <p:cNvSpPr txBox="1"/>
          <p:nvPr/>
        </p:nvSpPr>
        <p:spPr>
          <a:xfrm>
            <a:off x="2648139" y="2583253"/>
            <a:ext cx="810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Index.html calls the component.js and app.view.xml is the starting point</a:t>
            </a:r>
            <a:endParaRPr lang="en-US" b="1" i="1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E4DE97B-0537-886F-67FC-7E59EC8F6FC8}"/>
              </a:ext>
            </a:extLst>
          </p:cNvPr>
          <p:cNvGrpSpPr/>
          <p:nvPr/>
        </p:nvGrpSpPr>
        <p:grpSpPr>
          <a:xfrm>
            <a:off x="406979" y="5013412"/>
            <a:ext cx="4387273" cy="1309379"/>
            <a:chOff x="833000" y="8298101"/>
            <a:chExt cx="4387273" cy="130937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840CECB-9ACB-7C6F-133B-F558C5EEE476}"/>
                </a:ext>
              </a:extLst>
            </p:cNvPr>
            <p:cNvSpPr txBox="1"/>
            <p:nvPr/>
          </p:nvSpPr>
          <p:spPr>
            <a:xfrm>
              <a:off x="1476019" y="8298101"/>
              <a:ext cx="146979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i="1" dirty="0">
                  <a:highlight>
                    <a:srgbClr val="FFFF00"/>
                  </a:highlight>
                </a:rPr>
                <a:t>Component.js </a:t>
              </a:r>
            </a:p>
            <a:p>
              <a:r>
                <a:rPr lang="en-IN" sz="1400" i="1" dirty="0">
                  <a:highlight>
                    <a:srgbClr val="FFFF00"/>
                  </a:highlight>
                </a:rPr>
                <a:t>comes with a </a:t>
              </a:r>
            </a:p>
            <a:p>
              <a:r>
                <a:rPr lang="en-IN" sz="1400" b="1" i="1" dirty="0">
                  <a:highlight>
                    <a:srgbClr val="FFFF00"/>
                  </a:highlight>
                </a:rPr>
                <a:t>companion file </a:t>
              </a:r>
            </a:p>
            <a:p>
              <a:r>
                <a:rPr lang="en-IN" sz="1400" i="1" dirty="0">
                  <a:highlight>
                    <a:srgbClr val="FFFF00"/>
                  </a:highlight>
                </a:rPr>
                <a:t>– </a:t>
              </a:r>
              <a:r>
                <a:rPr lang="en-IN" sz="1400" b="1" i="1" dirty="0" err="1">
                  <a:highlight>
                    <a:srgbClr val="FFFF00"/>
                  </a:highlight>
                </a:rPr>
                <a:t>manifest.json</a:t>
              </a:r>
              <a:endParaRPr lang="en-US" sz="1400" b="1" i="1" dirty="0">
                <a:highlight>
                  <a:srgbClr val="FFFF00"/>
                </a:highligh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F340975-FC49-87F1-F5C4-6E5A76476776}"/>
                </a:ext>
              </a:extLst>
            </p:cNvPr>
            <p:cNvSpPr txBox="1"/>
            <p:nvPr/>
          </p:nvSpPr>
          <p:spPr>
            <a:xfrm>
              <a:off x="833000" y="9299703"/>
              <a:ext cx="4387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i="1" dirty="0">
                  <a:highlight>
                    <a:srgbClr val="FFFF00"/>
                  </a:highlight>
                </a:rPr>
                <a:t>&gt; </a:t>
              </a:r>
              <a:r>
                <a:rPr lang="en-IN" sz="1400" b="1" i="1" dirty="0" err="1">
                  <a:highlight>
                    <a:srgbClr val="FFFF00"/>
                  </a:highlight>
                </a:rPr>
                <a:t>manifest.json</a:t>
              </a:r>
              <a:r>
                <a:rPr lang="en-IN" sz="1400" b="1" i="1" dirty="0">
                  <a:highlight>
                    <a:srgbClr val="FFFF00"/>
                  </a:highlight>
                </a:rPr>
                <a:t> </a:t>
              </a:r>
              <a:r>
                <a:rPr lang="en-IN" sz="1400" i="1" dirty="0">
                  <a:highlight>
                    <a:srgbClr val="FFFF00"/>
                  </a:highlight>
                </a:rPr>
                <a:t>also known as application descriptor</a:t>
              </a:r>
              <a:endParaRPr lang="en-US" sz="1400" i="1" dirty="0">
                <a:highlight>
                  <a:srgbClr val="FFFF00"/>
                </a:highlight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A8A0624-8DDB-E417-38F1-C35E070A68C8}"/>
              </a:ext>
            </a:extLst>
          </p:cNvPr>
          <p:cNvSpPr txBox="1"/>
          <p:nvPr/>
        </p:nvSpPr>
        <p:spPr>
          <a:xfrm>
            <a:off x="5001960" y="3282083"/>
            <a:ext cx="2424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highlight>
                  <a:srgbClr val="FFFF00"/>
                </a:highlight>
              </a:rPr>
              <a:t>New starting point for </a:t>
            </a:r>
          </a:p>
          <a:p>
            <a:r>
              <a:rPr lang="en-IN" sz="1400" i="1" dirty="0">
                <a:highlight>
                  <a:srgbClr val="FFFF00"/>
                </a:highlight>
              </a:rPr>
              <a:t>the app is</a:t>
            </a:r>
            <a:r>
              <a:rPr lang="en-IN" sz="1400" b="1" i="1" dirty="0">
                <a:highlight>
                  <a:srgbClr val="FFFF00"/>
                </a:highlight>
              </a:rPr>
              <a:t> App.view.xml</a:t>
            </a:r>
            <a:endParaRPr lang="en-US" sz="1400" i="1" dirty="0">
              <a:highlight>
                <a:srgbClr val="FFFF00"/>
              </a:highlight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C7A562-F3E6-48F9-AD44-F8FA04B2A809}"/>
              </a:ext>
            </a:extLst>
          </p:cNvPr>
          <p:cNvSpPr txBox="1"/>
          <p:nvPr/>
        </p:nvSpPr>
        <p:spPr>
          <a:xfrm>
            <a:off x="7485638" y="3275112"/>
            <a:ext cx="438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highlight>
                  <a:srgbClr val="FFFF00"/>
                </a:highlight>
              </a:rPr>
              <a:t>These Views will be added inside the container control</a:t>
            </a:r>
            <a:endParaRPr lang="en-US" sz="1400" i="1" dirty="0">
              <a:highlight>
                <a:srgbClr val="FFFF00"/>
              </a:highlight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BA25E8D-544A-C92C-8133-C7E921362BB2}"/>
              </a:ext>
            </a:extLst>
          </p:cNvPr>
          <p:cNvSpPr txBox="1"/>
          <p:nvPr/>
        </p:nvSpPr>
        <p:spPr>
          <a:xfrm>
            <a:off x="7253436" y="5861126"/>
            <a:ext cx="438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>
                <a:highlight>
                  <a:srgbClr val="FFFF00"/>
                </a:highlight>
              </a:rPr>
              <a:t>App.view.xml has its own app controller</a:t>
            </a:r>
            <a:endParaRPr lang="en-US" sz="1400" i="1" dirty="0">
              <a:highlight>
                <a:srgbClr val="FFFF00"/>
              </a:highlight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79D80D-2CDE-ABC8-AD52-6D5AB0A938E5}"/>
              </a:ext>
            </a:extLst>
          </p:cNvPr>
          <p:cNvGrpSpPr/>
          <p:nvPr/>
        </p:nvGrpSpPr>
        <p:grpSpPr>
          <a:xfrm>
            <a:off x="999253" y="3429000"/>
            <a:ext cx="10641456" cy="2894961"/>
            <a:chOff x="999253" y="3246063"/>
            <a:chExt cx="10641456" cy="2894961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9A17F9F-BC66-1E6B-E836-AF4538A349D4}"/>
                </a:ext>
              </a:extLst>
            </p:cNvPr>
            <p:cNvGrpSpPr/>
            <p:nvPr/>
          </p:nvGrpSpPr>
          <p:grpSpPr>
            <a:xfrm>
              <a:off x="999253" y="3603369"/>
              <a:ext cx="10641456" cy="2537655"/>
              <a:chOff x="659244" y="3549831"/>
              <a:chExt cx="10641456" cy="2537655"/>
            </a:xfrm>
          </p:grpSpPr>
          <p:sp>
            <p:nvSpPr>
              <p:cNvPr id="21" name="Scroll: Vertical 20">
                <a:extLst>
                  <a:ext uri="{FF2B5EF4-FFF2-40B4-BE49-F238E27FC236}">
                    <a16:creationId xmlns:a16="http://schemas.microsoft.com/office/drawing/2014/main" id="{575AAA3D-914E-8747-5140-CB3DB7E19250}"/>
                  </a:ext>
                </a:extLst>
              </p:cNvPr>
              <p:cNvSpPr/>
              <p:nvPr/>
            </p:nvSpPr>
            <p:spPr>
              <a:xfrm>
                <a:off x="659244" y="3682602"/>
                <a:ext cx="849746" cy="969819"/>
              </a:xfrm>
              <a:prstGeom prst="verticalScroll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index</a:t>
                </a:r>
                <a:endPara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8C01E17-9082-21DF-F6E8-569ACF6D3BC1}"/>
                  </a:ext>
                </a:extLst>
              </p:cNvPr>
              <p:cNvGrpSpPr/>
              <p:nvPr/>
            </p:nvGrpSpPr>
            <p:grpSpPr>
              <a:xfrm>
                <a:off x="1508989" y="3676610"/>
                <a:ext cx="5399809" cy="2410876"/>
                <a:chOff x="1508989" y="3676610"/>
                <a:chExt cx="5399809" cy="2410876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2351618C-169A-2685-F44A-11635E948F18}"/>
                    </a:ext>
                  </a:extLst>
                </p:cNvPr>
                <p:cNvSpPr/>
                <p:nvPr/>
              </p:nvSpPr>
              <p:spPr>
                <a:xfrm>
                  <a:off x="4603171" y="3676610"/>
                  <a:ext cx="2305627" cy="1325127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400" b="1" dirty="0">
                      <a:solidFill>
                        <a:schemeClr val="bg1"/>
                      </a:solidFill>
                    </a:rPr>
                    <a:t>App.view.xml</a:t>
                  </a:r>
                </a:p>
                <a:p>
                  <a:pPr algn="ctr"/>
                  <a:endParaRPr lang="en-IN" sz="1400" b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IN" sz="1400" b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IN" sz="1400" b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sz="1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" name="Arrow: Left 23">
                  <a:extLst>
                    <a:ext uri="{FF2B5EF4-FFF2-40B4-BE49-F238E27FC236}">
                      <a16:creationId xmlns:a16="http://schemas.microsoft.com/office/drawing/2014/main" id="{15D4BE0B-AC56-1F9A-8A4A-38E03ADF5CEE}"/>
                    </a:ext>
                  </a:extLst>
                </p:cNvPr>
                <p:cNvSpPr/>
                <p:nvPr/>
              </p:nvSpPr>
              <p:spPr>
                <a:xfrm rot="10800000">
                  <a:off x="1508989" y="4167511"/>
                  <a:ext cx="632691" cy="235527"/>
                </a:xfrm>
                <a:prstGeom prst="leftArrow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Arrow: Left 24">
                  <a:extLst>
                    <a:ext uri="{FF2B5EF4-FFF2-40B4-BE49-F238E27FC236}">
                      <a16:creationId xmlns:a16="http://schemas.microsoft.com/office/drawing/2014/main" id="{BAAB109D-AD99-A2D2-3259-339200ED21E0}"/>
                    </a:ext>
                  </a:extLst>
                </p:cNvPr>
                <p:cNvSpPr/>
                <p:nvPr/>
              </p:nvSpPr>
              <p:spPr>
                <a:xfrm rot="10800000">
                  <a:off x="3868881" y="4167512"/>
                  <a:ext cx="632691" cy="235527"/>
                </a:xfrm>
                <a:prstGeom prst="leftArrow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1EB28C8B-0C36-1710-9D90-F0826C4CECBC}"/>
                    </a:ext>
                  </a:extLst>
                </p:cNvPr>
                <p:cNvSpPr/>
                <p:nvPr/>
              </p:nvSpPr>
              <p:spPr>
                <a:xfrm>
                  <a:off x="2243280" y="4046592"/>
                  <a:ext cx="1524000" cy="471054"/>
                </a:xfrm>
                <a:prstGeom prst="roundRect">
                  <a:avLst/>
                </a:prstGeom>
                <a:solidFill>
                  <a:srgbClr val="FF6E0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400" b="1" dirty="0">
                      <a:solidFill>
                        <a:schemeClr val="bg1"/>
                      </a:solidFill>
                    </a:rPr>
                    <a:t>Component.js (child)</a:t>
                  </a:r>
                  <a:endParaRPr lang="en-US" sz="1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52D7E776-0D24-9E32-2FFD-338C481CC134}"/>
                    </a:ext>
                  </a:extLst>
                </p:cNvPr>
                <p:cNvSpPr/>
                <p:nvPr/>
              </p:nvSpPr>
              <p:spPr>
                <a:xfrm>
                  <a:off x="2304529" y="5074821"/>
                  <a:ext cx="1524000" cy="471054"/>
                </a:xfrm>
                <a:prstGeom prst="roundRect">
                  <a:avLst/>
                </a:prstGeom>
                <a:solidFill>
                  <a:srgbClr val="12EE27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400" b="1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manifest.json</a:t>
                  </a:r>
                  <a:endParaRPr lang="en-IN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  <a:p>
                  <a:pPr algn="ctr"/>
                  <a:r>
                    <a:rPr lang="en-IN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(companion)</a:t>
                  </a:r>
                  <a:endParaRPr lang="en-US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31" name="Arrow: Up-Down 30">
                  <a:extLst>
                    <a:ext uri="{FF2B5EF4-FFF2-40B4-BE49-F238E27FC236}">
                      <a16:creationId xmlns:a16="http://schemas.microsoft.com/office/drawing/2014/main" id="{688A20ED-C7C0-A018-7F6E-54E82608E0CA}"/>
                    </a:ext>
                  </a:extLst>
                </p:cNvPr>
                <p:cNvSpPr/>
                <p:nvPr/>
              </p:nvSpPr>
              <p:spPr>
                <a:xfrm>
                  <a:off x="2887516" y="4500653"/>
                  <a:ext cx="235528" cy="576484"/>
                </a:xfrm>
                <a:prstGeom prst="upDown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Rectangle: Single Corner Snipped 35">
                  <a:extLst>
                    <a:ext uri="{FF2B5EF4-FFF2-40B4-BE49-F238E27FC236}">
                      <a16:creationId xmlns:a16="http://schemas.microsoft.com/office/drawing/2014/main" id="{B6F4539F-6EA5-A01D-4073-DC4E25D4A052}"/>
                    </a:ext>
                  </a:extLst>
                </p:cNvPr>
                <p:cNvSpPr/>
                <p:nvPr/>
              </p:nvSpPr>
              <p:spPr>
                <a:xfrm>
                  <a:off x="4895272" y="4101085"/>
                  <a:ext cx="1741054" cy="724615"/>
                </a:xfrm>
                <a:prstGeom prst="snip1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400" b="1" dirty="0">
                      <a:solidFill>
                        <a:schemeClr val="tx1"/>
                      </a:solidFill>
                    </a:rPr>
                    <a:t>Container Control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5C39F65B-F7CF-E82F-3054-C49B9B6657A0}"/>
                    </a:ext>
                  </a:extLst>
                </p:cNvPr>
                <p:cNvGrpSpPr/>
                <p:nvPr/>
              </p:nvGrpSpPr>
              <p:grpSpPr>
                <a:xfrm>
                  <a:off x="4903989" y="5001737"/>
                  <a:ext cx="1723619" cy="1085749"/>
                  <a:chOff x="4903989" y="5001737"/>
                  <a:chExt cx="1723619" cy="1085749"/>
                </a:xfrm>
              </p:grpSpPr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11EEEAA1-B328-6A87-D9AA-95A1F7C22AD3}"/>
                      </a:ext>
                    </a:extLst>
                  </p:cNvPr>
                  <p:cNvCxnSpPr>
                    <a:stCxn id="22" idx="2"/>
                  </p:cNvCxnSpPr>
                  <p:nvPr/>
                </p:nvCxnSpPr>
                <p:spPr>
                  <a:xfrm flipH="1">
                    <a:off x="5755984" y="5001737"/>
                    <a:ext cx="1" cy="505119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Rectangle: Rounded Corners 62">
                    <a:extLst>
                      <a:ext uri="{FF2B5EF4-FFF2-40B4-BE49-F238E27FC236}">
                        <a16:creationId xmlns:a16="http://schemas.microsoft.com/office/drawing/2014/main" id="{A0267DF4-414E-2960-3A80-5B18C023848A}"/>
                      </a:ext>
                    </a:extLst>
                  </p:cNvPr>
                  <p:cNvSpPr/>
                  <p:nvPr/>
                </p:nvSpPr>
                <p:spPr>
                  <a:xfrm>
                    <a:off x="4903989" y="5484171"/>
                    <a:ext cx="1723619" cy="603315"/>
                  </a:xfrm>
                  <a:prstGeom prst="round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600" b="1" dirty="0">
                        <a:solidFill>
                          <a:schemeClr val="tx1"/>
                        </a:solidFill>
                      </a:rPr>
                      <a:t>App controller</a:t>
                    </a:r>
                    <a:endParaRPr 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005C3642-ED83-4DE0-7D72-BC09B21BE864}"/>
                  </a:ext>
                </a:extLst>
              </p:cNvPr>
              <p:cNvGrpSpPr/>
              <p:nvPr/>
            </p:nvGrpSpPr>
            <p:grpSpPr>
              <a:xfrm>
                <a:off x="6470649" y="3549831"/>
                <a:ext cx="4830051" cy="1710118"/>
                <a:chOff x="6415232" y="3369412"/>
                <a:chExt cx="4830051" cy="1710118"/>
              </a:xfrm>
            </p:grpSpPr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571F8018-8E6A-5E72-80E7-9519F24C97AC}"/>
                    </a:ext>
                  </a:extLst>
                </p:cNvPr>
                <p:cNvSpPr/>
                <p:nvPr/>
              </p:nvSpPr>
              <p:spPr>
                <a:xfrm>
                  <a:off x="9721283" y="3369412"/>
                  <a:ext cx="1524000" cy="471054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Controller 1</a:t>
                  </a:r>
                </a:p>
              </p:txBody>
            </p: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EC819172-98EF-9A14-A539-8728778FD2EA}"/>
                    </a:ext>
                  </a:extLst>
                </p:cNvPr>
                <p:cNvSpPr/>
                <p:nvPr/>
              </p:nvSpPr>
              <p:spPr>
                <a:xfrm>
                  <a:off x="7510320" y="3371597"/>
                  <a:ext cx="1524000" cy="471054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View 1</a:t>
                  </a:r>
                  <a:endParaRPr lang="en-US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EAAAE77D-F948-D2E3-2B0A-EA901EE38614}"/>
                    </a:ext>
                  </a:extLst>
                </p:cNvPr>
                <p:cNvSpPr/>
                <p:nvPr/>
              </p:nvSpPr>
              <p:spPr>
                <a:xfrm>
                  <a:off x="7538028" y="3990975"/>
                  <a:ext cx="1524000" cy="471054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View 2</a:t>
                  </a:r>
                  <a:endParaRPr lang="en-US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032A9394-8D0A-1170-0EFD-9ED5AB3EE8AA}"/>
                    </a:ext>
                  </a:extLst>
                </p:cNvPr>
                <p:cNvSpPr/>
                <p:nvPr/>
              </p:nvSpPr>
              <p:spPr>
                <a:xfrm>
                  <a:off x="7538028" y="4608476"/>
                  <a:ext cx="1524000" cy="471054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View 3</a:t>
                  </a:r>
                  <a:endParaRPr lang="en-US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id="{05CDFC26-1E1C-9B29-7166-774FB16EAB90}"/>
                    </a:ext>
                  </a:extLst>
                </p:cNvPr>
                <p:cNvSpPr/>
                <p:nvPr/>
              </p:nvSpPr>
              <p:spPr>
                <a:xfrm>
                  <a:off x="9721283" y="3990975"/>
                  <a:ext cx="1524000" cy="471054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Controller 2</a:t>
                  </a:r>
                </a:p>
              </p:txBody>
            </p:sp>
            <p:sp>
              <p:nvSpPr>
                <p:cNvPr id="72" name="Rectangle: Rounded Corners 71">
                  <a:extLst>
                    <a:ext uri="{FF2B5EF4-FFF2-40B4-BE49-F238E27FC236}">
                      <a16:creationId xmlns:a16="http://schemas.microsoft.com/office/drawing/2014/main" id="{D184A239-48DA-B52D-7DD9-C118B40C6853}"/>
                    </a:ext>
                  </a:extLst>
                </p:cNvPr>
                <p:cNvSpPr/>
                <p:nvPr/>
              </p:nvSpPr>
              <p:spPr>
                <a:xfrm>
                  <a:off x="9721283" y="4608476"/>
                  <a:ext cx="1524000" cy="471054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Controller 3</a:t>
                  </a:r>
                </a:p>
              </p:txBody>
            </p: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BA183709-F090-8E73-569B-747C7F964ABC}"/>
                    </a:ext>
                  </a:extLst>
                </p:cNvPr>
                <p:cNvCxnSpPr>
                  <a:stCxn id="68" idx="1"/>
                </p:cNvCxnSpPr>
                <p:nvPr/>
              </p:nvCxnSpPr>
              <p:spPr>
                <a:xfrm flipH="1">
                  <a:off x="6415232" y="3607124"/>
                  <a:ext cx="1095088" cy="5309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4B9D6A48-BB2E-1E6E-77CE-5FC873CA2E5B}"/>
                    </a:ext>
                  </a:extLst>
                </p:cNvPr>
                <p:cNvCxnSpPr>
                  <a:cxnSpLocks/>
                  <a:stCxn id="69" idx="1"/>
                </p:cNvCxnSpPr>
                <p:nvPr/>
              </p:nvCxnSpPr>
              <p:spPr>
                <a:xfrm flipH="1">
                  <a:off x="6458957" y="4226502"/>
                  <a:ext cx="1079071" cy="9937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6AED1BA4-B94E-9B3E-1DB3-8E0765B38AFB}"/>
                    </a:ext>
                  </a:extLst>
                </p:cNvPr>
                <p:cNvCxnSpPr>
                  <a:cxnSpLocks/>
                  <a:stCxn id="70" idx="1"/>
                </p:cNvCxnSpPr>
                <p:nvPr/>
              </p:nvCxnSpPr>
              <p:spPr>
                <a:xfrm flipH="1" flipV="1">
                  <a:off x="6458957" y="4472319"/>
                  <a:ext cx="1079071" cy="3716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B5BB76DF-F26C-A67E-9C06-645609C7BA08}"/>
                    </a:ext>
                  </a:extLst>
                </p:cNvPr>
                <p:cNvCxnSpPr>
                  <a:cxnSpLocks/>
                  <a:stCxn id="67" idx="1"/>
                  <a:endCxn id="68" idx="3"/>
                </p:cNvCxnSpPr>
                <p:nvPr/>
              </p:nvCxnSpPr>
              <p:spPr>
                <a:xfrm flipH="1">
                  <a:off x="9034320" y="3604939"/>
                  <a:ext cx="686963" cy="21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B290EF71-1EE3-7E4A-2384-F6ADF3794E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48174" y="4222132"/>
                  <a:ext cx="686963" cy="21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A5C2B44B-30B3-22AC-0056-B17E244209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48173" y="4837140"/>
                  <a:ext cx="686963" cy="21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52C24C4-23FB-61A7-E67D-6ECE600DC104}"/>
                </a:ext>
              </a:extLst>
            </p:cNvPr>
            <p:cNvSpPr/>
            <p:nvPr/>
          </p:nvSpPr>
          <p:spPr>
            <a:xfrm>
              <a:off x="2583289" y="3246063"/>
              <a:ext cx="1524000" cy="471054"/>
            </a:xfrm>
            <a:prstGeom prst="roundRect">
              <a:avLst/>
            </a:prstGeom>
            <a:solidFill>
              <a:srgbClr val="01E1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 err="1">
                  <a:solidFill>
                    <a:schemeClr val="tx2"/>
                  </a:solidFill>
                </a:rPr>
                <a:t>UIComponent</a:t>
              </a:r>
              <a:r>
                <a:rPr lang="en-IN" sz="1400" b="1" dirty="0">
                  <a:solidFill>
                    <a:schemeClr val="tx2"/>
                  </a:solidFill>
                </a:rPr>
                <a:t> (parent)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3" name="Arrow: Left 2">
              <a:extLst>
                <a:ext uri="{FF2B5EF4-FFF2-40B4-BE49-F238E27FC236}">
                  <a16:creationId xmlns:a16="http://schemas.microsoft.com/office/drawing/2014/main" id="{9C10D210-0493-1577-9ADD-DF3D1A7B2044}"/>
                </a:ext>
              </a:extLst>
            </p:cNvPr>
            <p:cNvSpPr/>
            <p:nvPr/>
          </p:nvSpPr>
          <p:spPr>
            <a:xfrm rot="16200000">
              <a:off x="3112703" y="3790860"/>
              <a:ext cx="447866" cy="235527"/>
            </a:xfrm>
            <a:prstGeom prst="lef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1158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126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Vivian Octavious</dc:creator>
  <cp:lastModifiedBy>Vivian Octavious</cp:lastModifiedBy>
  <cp:revision>8</cp:revision>
  <dcterms:created xsi:type="dcterms:W3CDTF">2024-05-29T03:41:42Z</dcterms:created>
  <dcterms:modified xsi:type="dcterms:W3CDTF">2024-05-29T23:22:06Z</dcterms:modified>
</cp:coreProperties>
</file>