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B4B923-B7C7-4A30-A671-07CBD056E627}" v="10" dt="2024-06-20T01:11:46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53B4B923-B7C7-4A30-A671-07CBD056E627}"/>
    <pc:docChg chg="undo custSel addSld modSld">
      <pc:chgData name="Vivian Octavious" userId="bc9009351743e6d7" providerId="LiveId" clId="{53B4B923-B7C7-4A30-A671-07CBD056E627}" dt="2024-06-20T01:12:05.193" v="759" actId="1076"/>
      <pc:docMkLst>
        <pc:docMk/>
      </pc:docMkLst>
      <pc:sldChg chg="addSp delSp modSp new mod">
        <pc:chgData name="Vivian Octavious" userId="bc9009351743e6d7" providerId="LiveId" clId="{53B4B923-B7C7-4A30-A671-07CBD056E627}" dt="2024-06-20T01:12:05.193" v="759" actId="1076"/>
        <pc:sldMkLst>
          <pc:docMk/>
          <pc:sldMk cId="211172838" sldId="256"/>
        </pc:sldMkLst>
        <pc:spChg chg="del">
          <ac:chgData name="Vivian Octavious" userId="bc9009351743e6d7" providerId="LiveId" clId="{53B4B923-B7C7-4A30-A671-07CBD056E627}" dt="2024-06-20T00:56:38.715" v="2" actId="478"/>
          <ac:spMkLst>
            <pc:docMk/>
            <pc:sldMk cId="211172838" sldId="256"/>
            <ac:spMk id="2" creationId="{C55F0204-AA27-D336-A464-3EFFA4537007}"/>
          </ac:spMkLst>
        </pc:spChg>
        <pc:spChg chg="del">
          <ac:chgData name="Vivian Octavious" userId="bc9009351743e6d7" providerId="LiveId" clId="{53B4B923-B7C7-4A30-A671-07CBD056E627}" dt="2024-06-20T00:56:37.593" v="1" actId="478"/>
          <ac:spMkLst>
            <pc:docMk/>
            <pc:sldMk cId="211172838" sldId="256"/>
            <ac:spMk id="3" creationId="{73024F86-5C24-3DBC-8C30-56E77CB777A4}"/>
          </ac:spMkLst>
        </pc:spChg>
        <pc:spChg chg="add mod">
          <ac:chgData name="Vivian Octavious" userId="bc9009351743e6d7" providerId="LiveId" clId="{53B4B923-B7C7-4A30-A671-07CBD056E627}" dt="2024-06-20T01:03:44.452" v="123" actId="164"/>
          <ac:spMkLst>
            <pc:docMk/>
            <pc:sldMk cId="211172838" sldId="256"/>
            <ac:spMk id="4" creationId="{6B1343B2-8AFB-EE98-D966-0AFA288B7E9C}"/>
          </ac:spMkLst>
        </pc:spChg>
        <pc:spChg chg="add mod">
          <ac:chgData name="Vivian Octavious" userId="bc9009351743e6d7" providerId="LiveId" clId="{53B4B923-B7C7-4A30-A671-07CBD056E627}" dt="2024-06-20T01:03:39.345" v="120" actId="164"/>
          <ac:spMkLst>
            <pc:docMk/>
            <pc:sldMk cId="211172838" sldId="256"/>
            <ac:spMk id="5" creationId="{6A08D1AF-43D0-26E1-77E6-D651F43309E9}"/>
          </ac:spMkLst>
        </pc:spChg>
        <pc:spChg chg="add del mod">
          <ac:chgData name="Vivian Octavious" userId="bc9009351743e6d7" providerId="LiveId" clId="{53B4B923-B7C7-4A30-A671-07CBD056E627}" dt="2024-06-20T01:03:13.576" v="115" actId="21"/>
          <ac:spMkLst>
            <pc:docMk/>
            <pc:sldMk cId="211172838" sldId="256"/>
            <ac:spMk id="6" creationId="{20895748-F733-3D08-A8C6-26614A35EE6B}"/>
          </ac:spMkLst>
        </pc:spChg>
        <pc:spChg chg="add mod">
          <ac:chgData name="Vivian Octavious" userId="bc9009351743e6d7" providerId="LiveId" clId="{53B4B923-B7C7-4A30-A671-07CBD056E627}" dt="2024-06-20T01:03:39.345" v="120" actId="164"/>
          <ac:spMkLst>
            <pc:docMk/>
            <pc:sldMk cId="211172838" sldId="256"/>
            <ac:spMk id="7" creationId="{02615CDA-7FC1-3A6F-827E-056D8B20FAD6}"/>
          </ac:spMkLst>
        </pc:spChg>
        <pc:spChg chg="add mod">
          <ac:chgData name="Vivian Octavious" userId="bc9009351743e6d7" providerId="LiveId" clId="{53B4B923-B7C7-4A30-A671-07CBD056E627}" dt="2024-06-20T01:03:39.345" v="120" actId="164"/>
          <ac:spMkLst>
            <pc:docMk/>
            <pc:sldMk cId="211172838" sldId="256"/>
            <ac:spMk id="25" creationId="{C5537B0C-DE10-5DCC-7F5D-C1DC6149B8A3}"/>
          </ac:spMkLst>
        </pc:spChg>
        <pc:spChg chg="add mod">
          <ac:chgData name="Vivian Octavious" userId="bc9009351743e6d7" providerId="LiveId" clId="{53B4B923-B7C7-4A30-A671-07CBD056E627}" dt="2024-06-20T01:03:39.345" v="120" actId="164"/>
          <ac:spMkLst>
            <pc:docMk/>
            <pc:sldMk cId="211172838" sldId="256"/>
            <ac:spMk id="26" creationId="{DC9F5E76-D0B0-E151-8155-CD61CC2859B5}"/>
          </ac:spMkLst>
        </pc:spChg>
        <pc:spChg chg="add mod">
          <ac:chgData name="Vivian Octavious" userId="bc9009351743e6d7" providerId="LiveId" clId="{53B4B923-B7C7-4A30-A671-07CBD056E627}" dt="2024-06-20T01:03:39.345" v="120" actId="164"/>
          <ac:spMkLst>
            <pc:docMk/>
            <pc:sldMk cId="211172838" sldId="256"/>
            <ac:spMk id="33" creationId="{20895748-F733-3D08-A8C6-26614A35EE6B}"/>
          </ac:spMkLst>
        </pc:spChg>
        <pc:spChg chg="add mod">
          <ac:chgData name="Vivian Octavious" userId="bc9009351743e6d7" providerId="LiveId" clId="{53B4B923-B7C7-4A30-A671-07CBD056E627}" dt="2024-06-20T01:11:35.218" v="726" actId="1076"/>
          <ac:spMkLst>
            <pc:docMk/>
            <pc:sldMk cId="211172838" sldId="256"/>
            <ac:spMk id="42" creationId="{479A1438-2FFF-904D-DCAD-5FF241AD7600}"/>
          </ac:spMkLst>
        </pc:spChg>
        <pc:spChg chg="add mod">
          <ac:chgData name="Vivian Octavious" userId="bc9009351743e6d7" providerId="LiveId" clId="{53B4B923-B7C7-4A30-A671-07CBD056E627}" dt="2024-06-20T01:11:07.255" v="716" actId="1076"/>
          <ac:spMkLst>
            <pc:docMk/>
            <pc:sldMk cId="211172838" sldId="256"/>
            <ac:spMk id="43" creationId="{85EDC10D-0AFE-567E-36F7-113AEF26DDEC}"/>
          </ac:spMkLst>
        </pc:spChg>
        <pc:spChg chg="add mod">
          <ac:chgData name="Vivian Octavious" userId="bc9009351743e6d7" providerId="LiveId" clId="{53B4B923-B7C7-4A30-A671-07CBD056E627}" dt="2024-06-20T01:12:05.193" v="759" actId="1076"/>
          <ac:spMkLst>
            <pc:docMk/>
            <pc:sldMk cId="211172838" sldId="256"/>
            <ac:spMk id="44" creationId="{44A6D95B-98B2-8C6A-C31A-7EC1BEE47E44}"/>
          </ac:spMkLst>
        </pc:spChg>
        <pc:grpChg chg="add mod">
          <ac:chgData name="Vivian Octavious" userId="bc9009351743e6d7" providerId="LiveId" clId="{53B4B923-B7C7-4A30-A671-07CBD056E627}" dt="2024-06-20T01:03:44.452" v="123" actId="164"/>
          <ac:grpSpMkLst>
            <pc:docMk/>
            <pc:sldMk cId="211172838" sldId="256"/>
            <ac:grpSpMk id="35" creationId="{0312A13D-BF39-A580-74D2-E7D5D77C8BC7}"/>
          </ac:grpSpMkLst>
        </pc:grpChg>
        <pc:grpChg chg="add mod">
          <ac:chgData name="Vivian Octavious" userId="bc9009351743e6d7" providerId="LiveId" clId="{53B4B923-B7C7-4A30-A671-07CBD056E627}" dt="2024-06-20T01:04:31.972" v="128" actId="164"/>
          <ac:grpSpMkLst>
            <pc:docMk/>
            <pc:sldMk cId="211172838" sldId="256"/>
            <ac:grpSpMk id="36" creationId="{4027C8D7-7600-4FB5-C2D3-A1D0D65F8031}"/>
          </ac:grpSpMkLst>
        </pc:grpChg>
        <pc:grpChg chg="add mod">
          <ac:chgData name="Vivian Octavious" userId="bc9009351743e6d7" providerId="LiveId" clId="{53B4B923-B7C7-4A30-A671-07CBD056E627}" dt="2024-06-20T01:11:30.702" v="725" actId="1076"/>
          <ac:grpSpMkLst>
            <pc:docMk/>
            <pc:sldMk cId="211172838" sldId="256"/>
            <ac:grpSpMk id="41" creationId="{4A96365B-26D1-4EAE-2F92-3B82D33702D4}"/>
          </ac:grpSpMkLst>
        </pc:grpChg>
        <pc:cxnChg chg="add mod">
          <ac:chgData name="Vivian Octavious" userId="bc9009351743e6d7" providerId="LiveId" clId="{53B4B923-B7C7-4A30-A671-07CBD056E627}" dt="2024-06-20T01:03:39.345" v="120" actId="164"/>
          <ac:cxnSpMkLst>
            <pc:docMk/>
            <pc:sldMk cId="211172838" sldId="256"/>
            <ac:cxnSpMk id="9" creationId="{A2530D9F-AF1A-1439-1DA6-3760CAC343CA}"/>
          </ac:cxnSpMkLst>
        </pc:cxnChg>
        <pc:cxnChg chg="add mod">
          <ac:chgData name="Vivian Octavious" userId="bc9009351743e6d7" providerId="LiveId" clId="{53B4B923-B7C7-4A30-A671-07CBD056E627}" dt="2024-06-20T01:03:39.345" v="120" actId="164"/>
          <ac:cxnSpMkLst>
            <pc:docMk/>
            <pc:sldMk cId="211172838" sldId="256"/>
            <ac:cxnSpMk id="12" creationId="{0929EFAA-9EFD-CFCE-FFB6-25F38AD085B9}"/>
          </ac:cxnSpMkLst>
        </pc:cxnChg>
        <pc:cxnChg chg="add del mod">
          <ac:chgData name="Vivian Octavious" userId="bc9009351743e6d7" providerId="LiveId" clId="{53B4B923-B7C7-4A30-A671-07CBD056E627}" dt="2024-06-20T01:00:04.340" v="64" actId="478"/>
          <ac:cxnSpMkLst>
            <pc:docMk/>
            <pc:sldMk cId="211172838" sldId="256"/>
            <ac:cxnSpMk id="14" creationId="{66AE54D3-E7D9-C00E-4693-5E376BCBB234}"/>
          </ac:cxnSpMkLst>
        </pc:cxnChg>
        <pc:cxnChg chg="add mod">
          <ac:chgData name="Vivian Octavious" userId="bc9009351743e6d7" providerId="LiveId" clId="{53B4B923-B7C7-4A30-A671-07CBD056E627}" dt="2024-06-20T01:03:39.345" v="120" actId="164"/>
          <ac:cxnSpMkLst>
            <pc:docMk/>
            <pc:sldMk cId="211172838" sldId="256"/>
            <ac:cxnSpMk id="17" creationId="{CE36F832-690C-4BF0-86BD-5896FA43E446}"/>
          </ac:cxnSpMkLst>
        </pc:cxnChg>
        <pc:cxnChg chg="add mod">
          <ac:chgData name="Vivian Octavious" userId="bc9009351743e6d7" providerId="LiveId" clId="{53B4B923-B7C7-4A30-A671-07CBD056E627}" dt="2024-06-20T01:03:39.345" v="120" actId="164"/>
          <ac:cxnSpMkLst>
            <pc:docMk/>
            <pc:sldMk cId="211172838" sldId="256"/>
            <ac:cxnSpMk id="20" creationId="{8DD95797-43A5-2055-7756-BAD54CFF34D3}"/>
          </ac:cxnSpMkLst>
        </pc:cxnChg>
        <pc:cxnChg chg="add mod">
          <ac:chgData name="Vivian Octavious" userId="bc9009351743e6d7" providerId="LiveId" clId="{53B4B923-B7C7-4A30-A671-07CBD056E627}" dt="2024-06-20T01:04:31.972" v="128" actId="164"/>
          <ac:cxnSpMkLst>
            <pc:docMk/>
            <pc:sldMk cId="211172838" sldId="256"/>
            <ac:cxnSpMk id="38" creationId="{80B4639F-B7D6-8DD7-F44A-09F391A97F9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82041-F99B-408F-4EE6-74C70651F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A3F7F-45A2-B10B-4270-06BF0A1786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C98F3-BEE2-28E9-B275-ABCEA6719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FA1B7-E738-E622-0B69-65F2E43B5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5CFF-DFCE-07DA-1D75-EF5D8182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1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4C7E3-CA2D-8F45-A3E5-EF4F21B4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97442-D886-8FB0-A011-4308A6D5A3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8EE6F-BFFE-B3A0-7992-C7694957E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C3573-A90A-F0CF-024F-03CC5CE9C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D1446-3411-B453-DEA9-D0C3C2F2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93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801550-D93A-2760-F4F0-BA9FA6497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1C7BE-C8F5-7BBD-BB64-2E93AC1DB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4F9E-5CA6-6145-F581-31C35B8DF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F17C7-CD95-433B-6061-13259A582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81D4D-D0C9-180C-EAC2-942FC3EA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19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32D7-02E7-D9B8-7506-705636B5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DEC78-3495-E70D-793D-51856368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B4310-808E-10D5-78C2-2C9F556D2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BF585-AF7A-3F25-A7C4-3D8394613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7A02-9C08-8DBE-4B6B-BD32A995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31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1190-4838-329D-520A-8C32E1A8F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1B0FA-2017-B272-7317-20191911C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A5DB5-4769-C8D3-7C83-DEB338CE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79C6D-BCDA-9C3D-CF5C-990EE449F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6C93E-AF05-97FE-AF78-19C510737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48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CACC-61CF-F20D-2F0A-84B6521B2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708D-F4A9-9C94-7515-A1F4273611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8E7FD3-0AAD-A470-B8F1-45006321E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0C65B-D4A6-1129-E33E-BAE981C9D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0C6D-1965-72D0-01ED-7F68B900F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E28229-F1C1-6818-ED6E-60D5471F1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12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D1F5C-7F52-B742-4BD1-ACFF66F1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92DF4-D2F5-8F22-EB4C-F8E351D0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2353E-1B43-BFB0-C4EB-525CA7BC6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F1344-3D81-27A4-AB64-8837A0C2A4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AE4175-821A-C97C-6A50-EDE66DBCF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38A29-FE2C-A772-6D73-33F54A01E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B92A36-EFC6-88AE-5668-BE676E9F2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E36F85-4ADE-7D38-8F88-572F4A57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8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7F3B8-B5E5-E991-A048-491937C0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C580B-41D9-F72D-7081-08FCBDC4B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243F5-0C15-FBA0-2E3E-4ABFE425D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26D2B-D013-643A-C44C-E19DDF61C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0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14A6B6-C6D9-5A2D-4E20-82DE22E5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57F3FB-55A2-02E1-4644-1AE53FCE2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FDA55-0542-F0F7-4198-760AEFC3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84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A2A0-B2FD-FA6E-C394-6AC5E4347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DF79B-7FD4-0584-4A19-6B8143AA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06EF1-062C-FCA2-9C9F-881C9727C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0E534-CEEC-5249-D646-0AC842ABC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8B1E09-91E5-5DDC-2C4E-6BD73EBB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7BCFC-1F8C-14E9-25F6-4BFF65FC9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03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F3797-2F3C-8595-3C93-30FCECA55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34AC9-D477-74C4-3146-19056953E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6F5A17-C425-E77D-11C6-AFF7C95D24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39494-155C-EBB3-19AB-46D61A1B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AD78C-4A61-4432-C898-71BE9DADA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1EBFA-27AC-3D15-FF48-8F7FC8E33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9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56D99-5AC2-1AC3-E63D-4993939A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90DD29-EEEA-F947-DB50-20453EB93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C3846-38EE-53B5-6CF5-4F0C4BCD6F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80D6F1-34FA-4A1B-982F-C033C40426FC}" type="datetimeFigureOut">
              <a:rPr lang="en-US" smtClean="0"/>
              <a:t>6/19/2024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882282-EC9D-E174-C0D0-8C84486776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CF255-409E-DD51-681F-556565BBD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8485AD-E75C-4E03-8D57-6310F722EA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1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>
            <a:extLst>
              <a:ext uri="{FF2B5EF4-FFF2-40B4-BE49-F238E27FC236}">
                <a16:creationId xmlns:a16="http://schemas.microsoft.com/office/drawing/2014/main" id="{4A96365B-26D1-4EAE-2F92-3B82D33702D4}"/>
              </a:ext>
            </a:extLst>
          </p:cNvPr>
          <p:cNvGrpSpPr/>
          <p:nvPr/>
        </p:nvGrpSpPr>
        <p:grpSpPr>
          <a:xfrm>
            <a:off x="2228088" y="513729"/>
            <a:ext cx="8174736" cy="3266459"/>
            <a:chOff x="1213104" y="1492137"/>
            <a:chExt cx="8174736" cy="326645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4027C8D7-7600-4FB5-C2D3-A1D0D65F8031}"/>
                </a:ext>
              </a:extLst>
            </p:cNvPr>
            <p:cNvGrpSpPr/>
            <p:nvPr/>
          </p:nvGrpSpPr>
          <p:grpSpPr>
            <a:xfrm>
              <a:off x="1213104" y="1492137"/>
              <a:ext cx="8174736" cy="3266459"/>
              <a:chOff x="792480" y="1080657"/>
              <a:chExt cx="8174736" cy="3266459"/>
            </a:xfrm>
          </p:grpSpPr>
          <p:sp>
            <p:nvSpPr>
              <p:cNvPr id="4" name="Flowchart: Connector 3">
                <a:extLst>
                  <a:ext uri="{FF2B5EF4-FFF2-40B4-BE49-F238E27FC236}">
                    <a16:creationId xmlns:a16="http://schemas.microsoft.com/office/drawing/2014/main" id="{6B1343B2-8AFB-EE98-D966-0AFA288B7E9C}"/>
                  </a:ext>
                </a:extLst>
              </p:cNvPr>
              <p:cNvSpPr/>
              <p:nvPr/>
            </p:nvSpPr>
            <p:spPr>
              <a:xfrm>
                <a:off x="792480" y="2249996"/>
                <a:ext cx="2005584" cy="620648"/>
              </a:xfrm>
              <a:prstGeom prst="flowChartConnector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/>
                  <a:t>Customer</a:t>
                </a:r>
                <a:endParaRPr lang="en-US" dirty="0"/>
              </a:p>
            </p:txBody>
          </p: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0312A13D-BF39-A580-74D2-E7D5D77C8BC7}"/>
                  </a:ext>
                </a:extLst>
              </p:cNvPr>
              <p:cNvGrpSpPr/>
              <p:nvPr/>
            </p:nvGrpSpPr>
            <p:grpSpPr>
              <a:xfrm>
                <a:off x="1795272" y="1080657"/>
                <a:ext cx="7171944" cy="3266459"/>
                <a:chOff x="1795272" y="1080657"/>
                <a:chExt cx="7171944" cy="3266459"/>
              </a:xfrm>
            </p:grpSpPr>
            <p:sp>
              <p:nvSpPr>
                <p:cNvPr id="5" name="Flowchart: Connector 4">
                  <a:extLst>
                    <a:ext uri="{FF2B5EF4-FFF2-40B4-BE49-F238E27FC236}">
                      <a16:creationId xmlns:a16="http://schemas.microsoft.com/office/drawing/2014/main" id="{6A08D1AF-43D0-26E1-77E6-D651F43309E9}"/>
                    </a:ext>
                  </a:extLst>
                </p:cNvPr>
                <p:cNvSpPr/>
                <p:nvPr/>
              </p:nvSpPr>
              <p:spPr>
                <a:xfrm>
                  <a:off x="6845808" y="1080657"/>
                  <a:ext cx="2121408" cy="832104"/>
                </a:xfrm>
                <a:prstGeom prst="flowChartConnector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Supplier</a:t>
                  </a:r>
                  <a:endParaRPr lang="en-US" dirty="0"/>
                </a:p>
              </p:txBody>
            </p:sp>
            <p:sp>
              <p:nvSpPr>
                <p:cNvPr id="7" name="Cube 6">
                  <a:extLst>
                    <a:ext uri="{FF2B5EF4-FFF2-40B4-BE49-F238E27FC236}">
                      <a16:creationId xmlns:a16="http://schemas.microsoft.com/office/drawing/2014/main" id="{02615CDA-7FC1-3A6F-827E-056D8B20FAD6}"/>
                    </a:ext>
                  </a:extLst>
                </p:cNvPr>
                <p:cNvSpPr/>
                <p:nvPr/>
              </p:nvSpPr>
              <p:spPr>
                <a:xfrm>
                  <a:off x="7126607" y="3515012"/>
                  <a:ext cx="1170432" cy="832104"/>
                </a:xfrm>
                <a:prstGeom prst="cube">
                  <a:avLst/>
                </a:prstGeom>
                <a:solidFill>
                  <a:srgbClr val="00B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/>
                    <a:t>Stock</a:t>
                  </a:r>
                  <a:endParaRPr lang="en-US" dirty="0"/>
                </a:p>
              </p:txBody>
            </p:sp>
            <p:cxnSp>
              <p:nvCxnSpPr>
                <p:cNvPr id="9" name="Connector: Elbow 8">
                  <a:extLst>
                    <a:ext uri="{FF2B5EF4-FFF2-40B4-BE49-F238E27FC236}">
                      <a16:creationId xmlns:a16="http://schemas.microsoft.com/office/drawing/2014/main" id="{A2530D9F-AF1A-1439-1DA6-3760CAC343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39258" y="2870644"/>
                  <a:ext cx="1472565" cy="644368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Connector: Elbow 11">
                  <a:extLst>
                    <a:ext uri="{FF2B5EF4-FFF2-40B4-BE49-F238E27FC236}">
                      <a16:creationId xmlns:a16="http://schemas.microsoft.com/office/drawing/2014/main" id="{0929EFAA-9EFD-CFCE-FFB6-25F38AD085B9}"/>
                    </a:ext>
                  </a:extLst>
                </p:cNvPr>
                <p:cNvCxnSpPr>
                  <a:cxnSpLocks/>
                  <a:stCxn id="5" idx="4"/>
                  <a:endCxn id="33" idx="3"/>
                </p:cNvCxnSpPr>
                <p:nvPr/>
              </p:nvCxnSpPr>
              <p:spPr>
                <a:xfrm rot="5400000">
                  <a:off x="6753452" y="1383327"/>
                  <a:ext cx="623626" cy="1682494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Connector: Elbow 16">
                  <a:extLst>
                    <a:ext uri="{FF2B5EF4-FFF2-40B4-BE49-F238E27FC236}">
                      <a16:creationId xmlns:a16="http://schemas.microsoft.com/office/drawing/2014/main" id="{CE36F832-690C-4BF0-86BD-5896FA43E446}"/>
                    </a:ext>
                  </a:extLst>
                </p:cNvPr>
                <p:cNvCxnSpPr>
                  <a:cxnSpLocks/>
                  <a:stCxn id="4" idx="0"/>
                </p:cNvCxnSpPr>
                <p:nvPr/>
              </p:nvCxnSpPr>
              <p:spPr>
                <a:xfrm rot="5400000" flipH="1" flipV="1">
                  <a:off x="2869711" y="956137"/>
                  <a:ext cx="219420" cy="2368298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nector: Elbow 19">
                  <a:extLst>
                    <a:ext uri="{FF2B5EF4-FFF2-40B4-BE49-F238E27FC236}">
                      <a16:creationId xmlns:a16="http://schemas.microsoft.com/office/drawing/2014/main" id="{8DD95797-43A5-2055-7756-BAD54CFF34D3}"/>
                    </a:ext>
                  </a:extLst>
                </p:cNvPr>
                <p:cNvCxnSpPr>
                  <a:cxnSpLocks/>
                  <a:endCxn id="4" idx="4"/>
                </p:cNvCxnSpPr>
                <p:nvPr/>
              </p:nvCxnSpPr>
              <p:spPr>
                <a:xfrm rot="10800000">
                  <a:off x="1795272" y="2870644"/>
                  <a:ext cx="2447544" cy="219420"/>
                </a:xfrm>
                <a:prstGeom prst="bentConnector2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5537B0C-DE10-5DCC-7F5D-C1DC6149B8A3}"/>
                    </a:ext>
                  </a:extLst>
                </p:cNvPr>
                <p:cNvSpPr txBox="1"/>
                <p:nvPr/>
              </p:nvSpPr>
              <p:spPr>
                <a:xfrm>
                  <a:off x="2200657" y="1661244"/>
                  <a:ext cx="15544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Sales Order</a:t>
                  </a:r>
                  <a:endParaRPr lang="en-US" b="1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C9F5E76-D0B0-E151-8155-CD61CC2859B5}"/>
                    </a:ext>
                  </a:extLst>
                </p:cNvPr>
                <p:cNvSpPr txBox="1"/>
                <p:nvPr/>
              </p:nvSpPr>
              <p:spPr>
                <a:xfrm>
                  <a:off x="2520696" y="2801135"/>
                  <a:ext cx="155448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b="1" dirty="0"/>
                    <a:t>Invoice</a:t>
                  </a:r>
                  <a:endParaRPr lang="en-US" b="1" dirty="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20895748-F733-3D08-A8C6-26614A35EE6B}"/>
                    </a:ext>
                  </a:extLst>
                </p:cNvPr>
                <p:cNvSpPr/>
                <p:nvPr/>
              </p:nvSpPr>
              <p:spPr>
                <a:xfrm>
                  <a:off x="4163570" y="1729429"/>
                  <a:ext cx="2060448" cy="1613916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err="1"/>
                    <a:t>ITeiO</a:t>
                  </a:r>
                  <a:endParaRPr lang="en-US" dirty="0"/>
                </a:p>
              </p:txBody>
            </p:sp>
          </p:grpSp>
        </p:grp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80B4639F-B7D6-8DD7-F44A-09F391A97F99}"/>
                </a:ext>
              </a:extLst>
            </p:cNvPr>
            <p:cNvCxnSpPr>
              <a:cxnSpLocks/>
              <a:stCxn id="33" idx="0"/>
              <a:endCxn id="5" idx="2"/>
            </p:cNvCxnSpPr>
            <p:nvPr/>
          </p:nvCxnSpPr>
          <p:spPr>
            <a:xfrm rot="5400000" flipH="1" flipV="1">
              <a:off x="6324065" y="1198542"/>
              <a:ext cx="232720" cy="1652014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79A1438-2FFF-904D-DCAD-5FF241AD7600}"/>
              </a:ext>
            </a:extLst>
          </p:cNvPr>
          <p:cNvSpPr txBox="1"/>
          <p:nvPr/>
        </p:nvSpPr>
        <p:spPr>
          <a:xfrm>
            <a:off x="566476" y="451524"/>
            <a:ext cx="585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BAPI_EPM*       is the naming convention for EPM model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EDC10D-0AFE-567E-36F7-113AEF26DDEC}"/>
              </a:ext>
            </a:extLst>
          </p:cNvPr>
          <p:cNvSpPr txBox="1"/>
          <p:nvPr/>
        </p:nvSpPr>
        <p:spPr>
          <a:xfrm>
            <a:off x="719579" y="2568890"/>
            <a:ext cx="6336543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Products</a:t>
            </a:r>
          </a:p>
          <a:p>
            <a:endParaRPr lang="en-GB" sz="1400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BAPI_EPM_PRODUCT_GET_LIST 	– All the products in system</a:t>
            </a:r>
          </a:p>
          <a:p>
            <a:r>
              <a:rPr lang="en-GB" sz="1600" dirty="0">
                <a:solidFill>
                  <a:srgbClr val="FF0000"/>
                </a:solidFill>
              </a:rPr>
              <a:t>BAPI_EPM_PRODUCT_GET_DETAILS 	– Get Single product details </a:t>
            </a:r>
          </a:p>
          <a:p>
            <a:r>
              <a:rPr lang="en-GB" sz="1600" dirty="0">
                <a:solidFill>
                  <a:srgbClr val="FF0000"/>
                </a:solidFill>
              </a:rPr>
              <a:t>BAPI_EPM_PRODUCT_CREATE 		– Create New product</a:t>
            </a:r>
          </a:p>
          <a:p>
            <a:r>
              <a:rPr lang="en-GB" sz="1600" dirty="0">
                <a:solidFill>
                  <a:srgbClr val="FF0000"/>
                </a:solidFill>
              </a:rPr>
              <a:t>BAPI_EPM_PRODUCT_CHANGE 	– update Data</a:t>
            </a:r>
          </a:p>
          <a:p>
            <a:r>
              <a:rPr lang="en-GB" sz="1600" dirty="0">
                <a:solidFill>
                  <a:srgbClr val="FF0000"/>
                </a:solidFill>
              </a:rPr>
              <a:t>BAPI_EPM_PRODUCT_DELETE 		– remove a product</a:t>
            </a:r>
          </a:p>
          <a:p>
            <a:endParaRPr lang="en-GB" sz="1600" dirty="0">
              <a:solidFill>
                <a:srgbClr val="FF0000"/>
              </a:solidFill>
            </a:endParaRPr>
          </a:p>
          <a:p>
            <a:r>
              <a:rPr lang="en-GB" sz="1600" b="1" dirty="0">
                <a:solidFill>
                  <a:srgbClr val="FF0000"/>
                </a:solidFill>
              </a:rPr>
              <a:t>Business partners</a:t>
            </a:r>
          </a:p>
          <a:p>
            <a:endParaRPr lang="en-GB" sz="1600" b="1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BAPI_EPM_BP_GET_LIST	 – Get all business partner data</a:t>
            </a:r>
            <a:endParaRPr lang="en-GB" sz="1600" b="1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BAPI_EPM_BP_GET_DETAILS 	– Get Single BP details</a:t>
            </a:r>
            <a:endParaRPr lang="en-GB" sz="1600" b="1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BAPI_EPM_BP_CREATE 	– Create business partner</a:t>
            </a:r>
            <a:endParaRPr lang="en-GB" sz="1600" b="1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BAPI_EPM_BP_CHANGE 	– Change business partner</a:t>
            </a:r>
            <a:endParaRPr lang="en-GB" sz="1600" b="1" dirty="0">
              <a:solidFill>
                <a:srgbClr val="FF0000"/>
              </a:solidFill>
            </a:endParaRPr>
          </a:p>
          <a:p>
            <a:r>
              <a:rPr lang="en-GB" sz="1600" dirty="0">
                <a:solidFill>
                  <a:srgbClr val="FF0000"/>
                </a:solidFill>
              </a:rPr>
              <a:t>BAPI_EPM_BP_DELETE 	– Delete business partner</a:t>
            </a:r>
            <a:endParaRPr lang="en-GB" dirty="0"/>
          </a:p>
          <a:p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A6D95B-98B2-8C6A-C31A-7EC1BEE47E44}"/>
              </a:ext>
            </a:extLst>
          </p:cNvPr>
          <p:cNvSpPr txBox="1"/>
          <p:nvPr/>
        </p:nvSpPr>
        <p:spPr>
          <a:xfrm>
            <a:off x="7163158" y="4987613"/>
            <a:ext cx="43579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b="1" dirty="0">
                <a:solidFill>
                  <a:srgbClr val="FF0000"/>
                </a:solidFill>
              </a:rPr>
              <a:t>Data Model = EPM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172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161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 Octavious</dc:creator>
  <cp:lastModifiedBy>Vivian Octavious</cp:lastModifiedBy>
  <cp:revision>1</cp:revision>
  <dcterms:created xsi:type="dcterms:W3CDTF">2024-06-20T00:56:33Z</dcterms:created>
  <dcterms:modified xsi:type="dcterms:W3CDTF">2024-06-20T01:12:06Z</dcterms:modified>
</cp:coreProperties>
</file>