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84C170-10F0-48A3-8E71-9F1437DD156F}" v="7" dt="2024-06-02T22:40:23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 Octavious" userId="bc9009351743e6d7" providerId="LiveId" clId="{B084C170-10F0-48A3-8E71-9F1437DD156F}"/>
    <pc:docChg chg="undo custSel addSld modSld">
      <pc:chgData name="Vivian Octavious" userId="bc9009351743e6d7" providerId="LiveId" clId="{B084C170-10F0-48A3-8E71-9F1437DD156F}" dt="2024-06-02T22:40:26.096" v="178" actId="1076"/>
      <pc:docMkLst>
        <pc:docMk/>
      </pc:docMkLst>
      <pc:sldChg chg="addSp delSp modSp new mod setBg">
        <pc:chgData name="Vivian Octavious" userId="bc9009351743e6d7" providerId="LiveId" clId="{B084C170-10F0-48A3-8E71-9F1437DD156F}" dt="2024-06-02T22:40:26.096" v="178" actId="1076"/>
        <pc:sldMkLst>
          <pc:docMk/>
          <pc:sldMk cId="2795933959" sldId="256"/>
        </pc:sldMkLst>
        <pc:spChg chg="del">
          <ac:chgData name="Vivian Octavious" userId="bc9009351743e6d7" providerId="LiveId" clId="{B084C170-10F0-48A3-8E71-9F1437DD156F}" dt="2024-06-02T22:35:08.412" v="2" actId="478"/>
          <ac:spMkLst>
            <pc:docMk/>
            <pc:sldMk cId="2795933959" sldId="256"/>
            <ac:spMk id="2" creationId="{E4F38365-4FEB-6B67-8D0C-E3B0CC49E219}"/>
          </ac:spMkLst>
        </pc:spChg>
        <pc:spChg chg="del">
          <ac:chgData name="Vivian Octavious" userId="bc9009351743e6d7" providerId="LiveId" clId="{B084C170-10F0-48A3-8E71-9F1437DD156F}" dt="2024-06-02T22:35:06.924" v="1" actId="478"/>
          <ac:spMkLst>
            <pc:docMk/>
            <pc:sldMk cId="2795933959" sldId="256"/>
            <ac:spMk id="3" creationId="{4DBFA5A5-40CD-35DB-3190-3AF4CF01E0B5}"/>
          </ac:spMkLst>
        </pc:spChg>
        <pc:spChg chg="add mod">
          <ac:chgData name="Vivian Octavious" userId="bc9009351743e6d7" providerId="LiveId" clId="{B084C170-10F0-48A3-8E71-9F1437DD156F}" dt="2024-06-02T22:40:23.808" v="177" actId="164"/>
          <ac:spMkLst>
            <pc:docMk/>
            <pc:sldMk cId="2795933959" sldId="256"/>
            <ac:spMk id="4" creationId="{AE298541-6E94-DB46-AF6A-77922F3C3A64}"/>
          </ac:spMkLst>
        </pc:spChg>
        <pc:spChg chg="add del mod">
          <ac:chgData name="Vivian Octavious" userId="bc9009351743e6d7" providerId="LiveId" clId="{B084C170-10F0-48A3-8E71-9F1437DD156F}" dt="2024-06-02T22:37:33.236" v="113" actId="478"/>
          <ac:spMkLst>
            <pc:docMk/>
            <pc:sldMk cId="2795933959" sldId="256"/>
            <ac:spMk id="5" creationId="{9DE68059-56B5-D585-409F-84BCADF68C43}"/>
          </ac:spMkLst>
        </pc:spChg>
        <pc:spChg chg="add mod">
          <ac:chgData name="Vivian Octavious" userId="bc9009351743e6d7" providerId="LiveId" clId="{B084C170-10F0-48A3-8E71-9F1437DD156F}" dt="2024-06-02T22:40:23.808" v="177" actId="164"/>
          <ac:spMkLst>
            <pc:docMk/>
            <pc:sldMk cId="2795933959" sldId="256"/>
            <ac:spMk id="6" creationId="{4506A54D-A1FA-60E1-FFDF-1E536B5B49DC}"/>
          </ac:spMkLst>
        </pc:spChg>
        <pc:spChg chg="add del mod">
          <ac:chgData name="Vivian Octavious" userId="bc9009351743e6d7" providerId="LiveId" clId="{B084C170-10F0-48A3-8E71-9F1437DD156F}" dt="2024-06-02T22:38:46.622" v="151" actId="478"/>
          <ac:spMkLst>
            <pc:docMk/>
            <pc:sldMk cId="2795933959" sldId="256"/>
            <ac:spMk id="11" creationId="{B950F58E-DEEC-941C-51FE-0BB673358DD8}"/>
          </ac:spMkLst>
        </pc:spChg>
        <pc:spChg chg="add mod">
          <ac:chgData name="Vivian Octavious" userId="bc9009351743e6d7" providerId="LiveId" clId="{B084C170-10F0-48A3-8E71-9F1437DD156F}" dt="2024-06-02T22:40:23.808" v="177" actId="164"/>
          <ac:spMkLst>
            <pc:docMk/>
            <pc:sldMk cId="2795933959" sldId="256"/>
            <ac:spMk id="15" creationId="{7EAF7924-74D8-E606-102F-ACABA67F2CB3}"/>
          </ac:spMkLst>
        </pc:spChg>
        <pc:spChg chg="add del mod">
          <ac:chgData name="Vivian Octavious" userId="bc9009351743e6d7" providerId="LiveId" clId="{B084C170-10F0-48A3-8E71-9F1437DD156F}" dt="2024-06-02T22:40:16.283" v="176" actId="478"/>
          <ac:spMkLst>
            <pc:docMk/>
            <pc:sldMk cId="2795933959" sldId="256"/>
            <ac:spMk id="17" creationId="{D22A1E73-59C6-11B0-80FD-F1BFC9044FFE}"/>
          </ac:spMkLst>
        </pc:spChg>
        <pc:grpChg chg="add mod">
          <ac:chgData name="Vivian Octavious" userId="bc9009351743e6d7" providerId="LiveId" clId="{B084C170-10F0-48A3-8E71-9F1437DD156F}" dt="2024-06-02T22:40:26.096" v="178" actId="1076"/>
          <ac:grpSpMkLst>
            <pc:docMk/>
            <pc:sldMk cId="2795933959" sldId="256"/>
            <ac:grpSpMk id="18" creationId="{A7E0E13C-23F3-5B1A-766D-D538D17FDF96}"/>
          </ac:grpSpMkLst>
        </pc:grpChg>
        <pc:cxnChg chg="add mod">
          <ac:chgData name="Vivian Octavious" userId="bc9009351743e6d7" providerId="LiveId" clId="{B084C170-10F0-48A3-8E71-9F1437DD156F}" dt="2024-06-02T22:40:23.808" v="177" actId="164"/>
          <ac:cxnSpMkLst>
            <pc:docMk/>
            <pc:sldMk cId="2795933959" sldId="256"/>
            <ac:cxnSpMk id="8" creationId="{DDBF79E2-F63B-89F5-2A6D-A26596F9A576}"/>
          </ac:cxnSpMkLst>
        </pc:cxnChg>
        <pc:cxnChg chg="add mod">
          <ac:chgData name="Vivian Octavious" userId="bc9009351743e6d7" providerId="LiveId" clId="{B084C170-10F0-48A3-8E71-9F1437DD156F}" dt="2024-06-02T22:40:23.808" v="177" actId="164"/>
          <ac:cxnSpMkLst>
            <pc:docMk/>
            <pc:sldMk cId="2795933959" sldId="256"/>
            <ac:cxnSpMk id="9" creationId="{9150F95C-60A7-AFB5-FD03-3074FE0AFBB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B4B9-6FC7-4658-839F-A09F09973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000FB-3408-EE1D-9DD7-8403FE179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886FA-70CB-6522-C9B9-4D80315B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B7A6-03B5-478D-91EE-19DCBD4C2BC8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9C2E2-4AD9-0331-2AEF-3C5865869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2A4C9-8DFD-04B6-F075-1EA761BF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F658-278B-4B6E-8813-4C5E12F74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6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8777-4825-70D3-5204-85349733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38A98-580C-CAE2-5DEA-4939761FB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E1D75-850D-EC07-73BC-566CD395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B7A6-03B5-478D-91EE-19DCBD4C2BC8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ED3AF-F9B6-481B-193F-9C22AEF5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00BD0-BB0E-39C2-A873-A17A0F1D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F658-278B-4B6E-8813-4C5E12F74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1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BCE45F-A303-578A-A336-D7D84799A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DB644-D654-3B24-7FAA-A03740AEA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7A41C-8A04-1EFD-AB01-19A01E949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B7A6-03B5-478D-91EE-19DCBD4C2BC8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74ACF-EA6B-24C7-8FD1-54436556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9200-2145-3AD0-EB88-B5333668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F658-278B-4B6E-8813-4C5E12F74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8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96063-8C42-B44F-9852-C18C77173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AEF61-9542-14FB-8588-BD1E20E6A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0D470-49EE-094A-4D06-38853E5A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B7A6-03B5-478D-91EE-19DCBD4C2BC8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ABBA6-324D-61AE-85AA-272DD9819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4AAB4-41CF-C6FB-5981-D5CA92B3A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F658-278B-4B6E-8813-4C5E12F74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4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258E-5137-05B1-0F50-DD3FE562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8A37E-272E-8FFD-F414-DB76EE786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0F15D-C099-6855-4320-0D725730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B7A6-03B5-478D-91EE-19DCBD4C2BC8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0869A-7EA2-3274-46DD-8D653789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149BC-FF82-9350-D0B5-35050C3E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F658-278B-4B6E-8813-4C5E12F74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6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D1A4B-C2AA-6E86-DBE8-56EF04FD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054FB-4076-3D5D-7C2B-0778243CD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7BE33-1AC6-935D-53FD-E2EA21B53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851E8-0D3F-DCD4-610C-06BA314A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B7A6-03B5-478D-91EE-19DCBD4C2BC8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29AE8-C9BC-5878-D6AF-081D78758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7011B-0E45-2007-332D-F2681519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F658-278B-4B6E-8813-4C5E12F74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6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8FC0F-6406-164D-E3A2-F22FA7440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24152-CC9A-2124-E954-F0ABCE0FA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733A7-E55D-FAF5-B74E-7037738F0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EC7F4-AD40-BECF-983F-4F0D08A10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134D9-C240-3AB9-F36C-8FC56AA2E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579186-CCAF-F691-7F6C-02FF7BDB9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B7A6-03B5-478D-91EE-19DCBD4C2BC8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DD15A-F492-EF0F-4D76-62883E0B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EC84D-6CB9-C3CA-D5A6-BAA8B69A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F658-278B-4B6E-8813-4C5E12F74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2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6374B-ECEC-64DD-D5AD-8FC1EEE5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2B0CE-6BB6-940B-9D35-B8E30D7F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B7A6-03B5-478D-91EE-19DCBD4C2BC8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ADF03-8DA5-A144-48CD-DC50002DE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FBF93-540F-D939-C94D-2D0563E8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F658-278B-4B6E-8813-4C5E12F74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0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66160-649C-E156-4399-9EA78CD8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B7A6-03B5-478D-91EE-19DCBD4C2BC8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760E4E-8BD9-723D-09F6-B09D2574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AA49C-EDB4-1DA6-BCAF-CF4C1364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F658-278B-4B6E-8813-4C5E12F74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6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13604-B4F0-7EB4-50F1-FF79EF0D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790FB-DF58-0C01-3FFC-EEF3181C0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135E-CB44-4BB0-BE66-29E9B94A3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FB546-BD05-07EE-22FC-DE2B0CC0F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B7A6-03B5-478D-91EE-19DCBD4C2BC8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C818D-E6DF-FC64-1647-EB0F4698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4FF2C-31F3-B06B-73BE-AD11804C1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F658-278B-4B6E-8813-4C5E12F74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8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1D6D-1821-C245-7F29-034894F9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5B577D-6D00-77D8-0724-E80A4892D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3F2A7-E4B6-DCE3-E31B-BB7AB66AA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7815F-50A5-2494-B382-171431BBE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B7A6-03B5-478D-91EE-19DCBD4C2BC8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00FF7-232B-BEF5-7074-DC475D57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62AE9-1029-713C-A198-C9146726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F658-278B-4B6E-8813-4C5E12F74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9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7F56F1-9723-CD27-592F-F05C8193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740A-A51D-D112-2E4C-5F3947CE0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82E25-EF48-9D3C-7002-BC2226F8D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CCB7A6-03B5-478D-91EE-19DCBD4C2BC8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AC768-D05E-6193-162D-08330B7FA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D1200-028A-BA06-D140-EF1D9C7D0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4CF658-278B-4B6E-8813-4C5E12F74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8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7E0E13C-23F3-5B1A-766D-D538D17FDF96}"/>
              </a:ext>
            </a:extLst>
          </p:cNvPr>
          <p:cNvGrpSpPr/>
          <p:nvPr/>
        </p:nvGrpSpPr>
        <p:grpSpPr>
          <a:xfrm>
            <a:off x="3120804" y="1371323"/>
            <a:ext cx="4802125" cy="3913630"/>
            <a:chOff x="3231641" y="1399032"/>
            <a:chExt cx="4802125" cy="3913630"/>
          </a:xfrm>
        </p:grpSpPr>
        <p:sp>
          <p:nvSpPr>
            <p:cNvPr id="4" name="Rectangle: Single Corner Snipped 3">
              <a:extLst>
                <a:ext uri="{FF2B5EF4-FFF2-40B4-BE49-F238E27FC236}">
                  <a16:creationId xmlns:a16="http://schemas.microsoft.com/office/drawing/2014/main" id="{AE298541-6E94-DB46-AF6A-77922F3C3A64}"/>
                </a:ext>
              </a:extLst>
            </p:cNvPr>
            <p:cNvSpPr/>
            <p:nvPr/>
          </p:nvSpPr>
          <p:spPr>
            <a:xfrm>
              <a:off x="3231641" y="3977639"/>
              <a:ext cx="1825752" cy="1335023"/>
            </a:xfrm>
            <a:prstGeom prst="snip1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Controller 1</a:t>
              </a:r>
            </a:p>
            <a:p>
              <a:pPr algn="ctr"/>
              <a:endParaRPr lang="en-IN" b="1" dirty="0">
                <a:solidFill>
                  <a:schemeClr val="tx1"/>
                </a:solidFill>
              </a:endParaRPr>
            </a:p>
            <a:p>
              <a:pPr algn="ctr"/>
              <a:r>
                <a:rPr lang="en-IN" b="1" dirty="0" err="1">
                  <a:solidFill>
                    <a:schemeClr val="tx1"/>
                  </a:solidFill>
                </a:rPr>
                <a:t>Basemethod</a:t>
              </a:r>
              <a:r>
                <a:rPr lang="en-IN" b="1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506A54D-A1FA-60E1-FFDF-1E536B5B49DC}"/>
                </a:ext>
              </a:extLst>
            </p:cNvPr>
            <p:cNvSpPr/>
            <p:nvPr/>
          </p:nvSpPr>
          <p:spPr>
            <a:xfrm>
              <a:off x="3886200" y="1399032"/>
              <a:ext cx="3236976" cy="133502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Base Controller</a:t>
              </a:r>
            </a:p>
            <a:p>
              <a:pPr algn="ctr"/>
              <a:endParaRPr lang="en-IN" b="1" dirty="0">
                <a:solidFill>
                  <a:schemeClr val="tx1"/>
                </a:solidFill>
              </a:endParaRPr>
            </a:p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Code line X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DDBF79E2-F63B-89F5-2A6D-A26596F9A576}"/>
                </a:ext>
              </a:extLst>
            </p:cNvPr>
            <p:cNvCxnSpPr>
              <a:cxnSpLocks/>
              <a:stCxn id="4" idx="3"/>
              <a:endCxn id="6" idx="2"/>
            </p:cNvCxnSpPr>
            <p:nvPr/>
          </p:nvCxnSpPr>
          <p:spPr>
            <a:xfrm rot="5400000" flipH="1" flipV="1">
              <a:off x="4202811" y="2675763"/>
              <a:ext cx="1243583" cy="1360171"/>
            </a:xfrm>
            <a:prstGeom prst="bentConnector3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9150F95C-60A7-AFB5-FD03-3074FE0AFBB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673852" y="2562606"/>
              <a:ext cx="1243584" cy="1586484"/>
            </a:xfrm>
            <a:prstGeom prst="bentConnector3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: Single Corner Snipped 14">
              <a:extLst>
                <a:ext uri="{FF2B5EF4-FFF2-40B4-BE49-F238E27FC236}">
                  <a16:creationId xmlns:a16="http://schemas.microsoft.com/office/drawing/2014/main" id="{7EAF7924-74D8-E606-102F-ACABA67F2CB3}"/>
                </a:ext>
              </a:extLst>
            </p:cNvPr>
            <p:cNvSpPr/>
            <p:nvPr/>
          </p:nvSpPr>
          <p:spPr>
            <a:xfrm>
              <a:off x="6208014" y="3977640"/>
              <a:ext cx="1825752" cy="1335022"/>
            </a:xfrm>
            <a:prstGeom prst="snip1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Controller 2</a:t>
              </a:r>
            </a:p>
            <a:p>
              <a:pPr algn="ctr"/>
              <a:endParaRPr lang="en-IN" b="1" dirty="0">
                <a:solidFill>
                  <a:schemeClr val="tx1"/>
                </a:solidFill>
              </a:endParaRPr>
            </a:p>
            <a:p>
              <a:pPr algn="ctr"/>
              <a:r>
                <a:rPr lang="en-IN" b="1" dirty="0" err="1">
                  <a:solidFill>
                    <a:schemeClr val="tx1"/>
                  </a:solidFill>
                </a:rPr>
                <a:t>Basemethod</a:t>
              </a:r>
              <a:r>
                <a:rPr lang="en-IN" b="1" dirty="0">
                  <a:solidFill>
                    <a:schemeClr val="tx1"/>
                  </a:solidFill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5933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Vivian Octavious</dc:creator>
  <cp:lastModifiedBy>Vivian Octavious</cp:lastModifiedBy>
  <cp:revision>1</cp:revision>
  <dcterms:created xsi:type="dcterms:W3CDTF">2024-06-02T22:34:54Z</dcterms:created>
  <dcterms:modified xsi:type="dcterms:W3CDTF">2024-06-02T22:40:34Z</dcterms:modified>
</cp:coreProperties>
</file>