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5AA08-8E23-443A-9D48-3E809E50BBCC}" v="43" dt="2024-05-27T19:45:49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1495AA08-8E23-443A-9D48-3E809E50BBCC}"/>
    <pc:docChg chg="undo custSel addSld modSld">
      <pc:chgData name="Vivian Octavious" userId="bc9009351743e6d7" providerId="LiveId" clId="{1495AA08-8E23-443A-9D48-3E809E50BBCC}" dt="2024-05-27T19:57:33.876" v="861" actId="20577"/>
      <pc:docMkLst>
        <pc:docMk/>
      </pc:docMkLst>
      <pc:sldChg chg="addSp delSp modSp new mod">
        <pc:chgData name="Vivian Octavious" userId="bc9009351743e6d7" providerId="LiveId" clId="{1495AA08-8E23-443A-9D48-3E809E50BBCC}" dt="2024-05-27T19:57:33.876" v="861" actId="20577"/>
        <pc:sldMkLst>
          <pc:docMk/>
          <pc:sldMk cId="331042375" sldId="256"/>
        </pc:sldMkLst>
        <pc:spChg chg="del">
          <ac:chgData name="Vivian Octavious" userId="bc9009351743e6d7" providerId="LiveId" clId="{1495AA08-8E23-443A-9D48-3E809E50BBCC}" dt="2024-05-27T19:22:34.020" v="1" actId="478"/>
          <ac:spMkLst>
            <pc:docMk/>
            <pc:sldMk cId="331042375" sldId="256"/>
            <ac:spMk id="2" creationId="{E1D529B7-7E18-F5AE-A447-BDCC620966FB}"/>
          </ac:spMkLst>
        </pc:spChg>
        <pc:spChg chg="del">
          <ac:chgData name="Vivian Octavious" userId="bc9009351743e6d7" providerId="LiveId" clId="{1495AA08-8E23-443A-9D48-3E809E50BBCC}" dt="2024-05-27T19:22:35.615" v="2" actId="478"/>
          <ac:spMkLst>
            <pc:docMk/>
            <pc:sldMk cId="331042375" sldId="256"/>
            <ac:spMk id="3" creationId="{D7B72895-9BE8-7629-E980-A448E7AE49D8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4" creationId="{F3F2060D-EA81-64F8-BD6C-A34D08FF5093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5" creationId="{0862F512-D192-4ABC-5860-63FCCCE97BC8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6" creationId="{82CC2EEE-DCD0-FC9E-26D0-8A0DAC02A618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7" creationId="{5F445269-B4DC-E1A6-27FC-993EE3D42119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8" creationId="{B791AD35-BBAB-40FE-8AB1-2CAEA204F23A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9" creationId="{BA8696D0-B65F-5051-CC5B-753AE761F066}"/>
          </ac:spMkLst>
        </pc:spChg>
        <pc:spChg chg="add mod">
          <ac:chgData name="Vivian Octavious" userId="bc9009351743e6d7" providerId="LiveId" clId="{1495AA08-8E23-443A-9D48-3E809E50BBCC}" dt="2024-05-27T19:35:53.107" v="329" actId="164"/>
          <ac:spMkLst>
            <pc:docMk/>
            <pc:sldMk cId="331042375" sldId="256"/>
            <ac:spMk id="10" creationId="{C939A153-4D29-984C-30DE-10F2B55BAE01}"/>
          </ac:spMkLst>
        </pc:spChg>
        <pc:spChg chg="add del mod">
          <ac:chgData name="Vivian Octavious" userId="bc9009351743e6d7" providerId="LiveId" clId="{1495AA08-8E23-443A-9D48-3E809E50BBCC}" dt="2024-05-27T19:24:40.793" v="60" actId="478"/>
          <ac:spMkLst>
            <pc:docMk/>
            <pc:sldMk cId="331042375" sldId="256"/>
            <ac:spMk id="11" creationId="{D7178F59-F58A-3029-7BFE-1075A086217E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17" creationId="{42A6D70C-9297-F7AA-E9B0-05EC23E54246}"/>
          </ac:spMkLst>
        </pc:spChg>
        <pc:spChg chg="add del mod">
          <ac:chgData name="Vivian Octavious" userId="bc9009351743e6d7" providerId="LiveId" clId="{1495AA08-8E23-443A-9D48-3E809E50BBCC}" dt="2024-05-27T19:29:26.409" v="160" actId="478"/>
          <ac:spMkLst>
            <pc:docMk/>
            <pc:sldMk cId="331042375" sldId="256"/>
            <ac:spMk id="18" creationId="{168C1C53-1BAA-2EF0-74D4-72B4E58DDEFF}"/>
          </ac:spMkLst>
        </pc:spChg>
        <pc:spChg chg="add del mod">
          <ac:chgData name="Vivian Octavious" userId="bc9009351743e6d7" providerId="LiveId" clId="{1495AA08-8E23-443A-9D48-3E809E50BBCC}" dt="2024-05-27T19:29:26.409" v="160" actId="478"/>
          <ac:spMkLst>
            <pc:docMk/>
            <pc:sldMk cId="331042375" sldId="256"/>
            <ac:spMk id="19" creationId="{C3C536E3-918F-DEB3-3BE7-6EFFA32D09C6}"/>
          </ac:spMkLst>
        </pc:spChg>
        <pc:spChg chg="add del mod">
          <ac:chgData name="Vivian Octavious" userId="bc9009351743e6d7" providerId="LiveId" clId="{1495AA08-8E23-443A-9D48-3E809E50BBCC}" dt="2024-05-27T19:29:26.409" v="160" actId="478"/>
          <ac:spMkLst>
            <pc:docMk/>
            <pc:sldMk cId="331042375" sldId="256"/>
            <ac:spMk id="20" creationId="{75561108-BDF8-37FD-E6DF-794800B76FFB}"/>
          </ac:spMkLst>
        </pc:spChg>
        <pc:spChg chg="add del mod">
          <ac:chgData name="Vivian Octavious" userId="bc9009351743e6d7" providerId="LiveId" clId="{1495AA08-8E23-443A-9D48-3E809E50BBCC}" dt="2024-05-27T19:29:26.409" v="160" actId="478"/>
          <ac:spMkLst>
            <pc:docMk/>
            <pc:sldMk cId="331042375" sldId="256"/>
            <ac:spMk id="21" creationId="{F1091F79-778E-DFDF-C51A-1D6CAE0820E5}"/>
          </ac:spMkLst>
        </pc:spChg>
        <pc:spChg chg="add del mod">
          <ac:chgData name="Vivian Octavious" userId="bc9009351743e6d7" providerId="LiveId" clId="{1495AA08-8E23-443A-9D48-3E809E50BBCC}" dt="2024-05-27T19:29:26.409" v="160" actId="478"/>
          <ac:spMkLst>
            <pc:docMk/>
            <pc:sldMk cId="331042375" sldId="256"/>
            <ac:spMk id="22" creationId="{698288A9-6F4D-73C5-24C1-7DABDF986356}"/>
          </ac:spMkLst>
        </pc:spChg>
        <pc:spChg chg="add del">
          <ac:chgData name="Vivian Octavious" userId="bc9009351743e6d7" providerId="LiveId" clId="{1495AA08-8E23-443A-9D48-3E809E50BBCC}" dt="2024-05-27T19:29:40.421" v="162" actId="478"/>
          <ac:spMkLst>
            <pc:docMk/>
            <pc:sldMk cId="331042375" sldId="256"/>
            <ac:spMk id="23" creationId="{CE653EA5-C575-EA17-59EF-16F4F8E7365C}"/>
          </ac:spMkLst>
        </pc:spChg>
        <pc:spChg chg="add del">
          <ac:chgData name="Vivian Octavious" userId="bc9009351743e6d7" providerId="LiveId" clId="{1495AA08-8E23-443A-9D48-3E809E50BBCC}" dt="2024-05-27T19:29:46.632" v="164" actId="478"/>
          <ac:spMkLst>
            <pc:docMk/>
            <pc:sldMk cId="331042375" sldId="256"/>
            <ac:spMk id="24" creationId="{8B2CEF91-3F1B-4F24-F4B5-FC33A052CD4B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25" creationId="{777F1172-E32F-23DF-9FE0-D2C6818FCD12}"/>
          </ac:spMkLst>
        </pc:spChg>
        <pc:spChg chg="add del mod">
          <ac:chgData name="Vivian Octavious" userId="bc9009351743e6d7" providerId="LiveId" clId="{1495AA08-8E23-443A-9D48-3E809E50BBCC}" dt="2024-05-27T19:30:36.632" v="184" actId="478"/>
          <ac:spMkLst>
            <pc:docMk/>
            <pc:sldMk cId="331042375" sldId="256"/>
            <ac:spMk id="26" creationId="{8974765D-F5E4-6939-2EF0-B8E678D4C307}"/>
          </ac:spMkLst>
        </pc:spChg>
        <pc:spChg chg="add del mod">
          <ac:chgData name="Vivian Octavious" userId="bc9009351743e6d7" providerId="LiveId" clId="{1495AA08-8E23-443A-9D48-3E809E50BBCC}" dt="2024-05-27T19:30:37.402" v="185" actId="478"/>
          <ac:spMkLst>
            <pc:docMk/>
            <pc:sldMk cId="331042375" sldId="256"/>
            <ac:spMk id="27" creationId="{8EB3009E-D05C-C77E-EC9B-C0748353E44B}"/>
          </ac:spMkLst>
        </pc:spChg>
        <pc:spChg chg="add del mod">
          <ac:chgData name="Vivian Octavious" userId="bc9009351743e6d7" providerId="LiveId" clId="{1495AA08-8E23-443A-9D48-3E809E50BBCC}" dt="2024-05-27T19:30:37.809" v="186" actId="478"/>
          <ac:spMkLst>
            <pc:docMk/>
            <pc:sldMk cId="331042375" sldId="256"/>
            <ac:spMk id="28" creationId="{E110BC72-6C8F-FFD9-5111-C86A20EE03A4}"/>
          </ac:spMkLst>
        </pc:spChg>
        <pc:spChg chg="add del mod">
          <ac:chgData name="Vivian Octavious" userId="bc9009351743e6d7" providerId="LiveId" clId="{1495AA08-8E23-443A-9D48-3E809E50BBCC}" dt="2024-05-27T19:30:38.250" v="187" actId="478"/>
          <ac:spMkLst>
            <pc:docMk/>
            <pc:sldMk cId="331042375" sldId="256"/>
            <ac:spMk id="29" creationId="{E8187CA1-DE83-0E97-DF1E-C85283D0FD48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30" creationId="{2912FD54-46A8-E7C2-1627-B0AF278BFA7F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31" creationId="{EB5F5865-4DE5-79C7-7DCF-D5B8187CF975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32" creationId="{428F6897-2303-4B92-9DB3-D585E7E01913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33" creationId="{A37696FD-BC8F-86D4-0DE0-368451093494}"/>
          </ac:spMkLst>
        </pc:spChg>
        <pc:spChg chg="add mod topLvl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34" creationId="{B1ED4E01-1704-3F30-498D-F01DBECB0AC9}"/>
          </ac:spMkLst>
        </pc:spChg>
        <pc:spChg chg="add mod">
          <ac:chgData name="Vivian Octavious" userId="bc9009351743e6d7" providerId="LiveId" clId="{1495AA08-8E23-443A-9D48-3E809E50BBCC}" dt="2024-05-27T19:36:24.322" v="343" actId="404"/>
          <ac:spMkLst>
            <pc:docMk/>
            <pc:sldMk cId="331042375" sldId="256"/>
            <ac:spMk id="42" creationId="{9A8D9562-0821-131E-59E5-93A78FF78016}"/>
          </ac:spMkLst>
        </pc:spChg>
        <pc:spChg chg="add mod">
          <ac:chgData name="Vivian Octavious" userId="bc9009351743e6d7" providerId="LiveId" clId="{1495AA08-8E23-443A-9D48-3E809E50BBCC}" dt="2024-05-27T19:44:45.830" v="660" actId="1076"/>
          <ac:spMkLst>
            <pc:docMk/>
            <pc:sldMk cId="331042375" sldId="256"/>
            <ac:spMk id="48" creationId="{BE3B9406-F76F-30CA-8F57-C9658134C76B}"/>
          </ac:spMkLst>
        </pc:spChg>
        <pc:spChg chg="add mod">
          <ac:chgData name="Vivian Octavious" userId="bc9009351743e6d7" providerId="LiveId" clId="{1495AA08-8E23-443A-9D48-3E809E50BBCC}" dt="2024-05-27T19:41:52.727" v="543" actId="164"/>
          <ac:spMkLst>
            <pc:docMk/>
            <pc:sldMk cId="331042375" sldId="256"/>
            <ac:spMk id="50" creationId="{EF449E92-08BC-741F-5F9E-EE136023A9B7}"/>
          </ac:spMkLst>
        </pc:spChg>
        <pc:spChg chg="add mod">
          <ac:chgData name="Vivian Octavious" userId="bc9009351743e6d7" providerId="LiveId" clId="{1495AA08-8E23-443A-9D48-3E809E50BBCC}" dt="2024-05-27T19:57:28.001" v="858" actId="20577"/>
          <ac:spMkLst>
            <pc:docMk/>
            <pc:sldMk cId="331042375" sldId="256"/>
            <ac:spMk id="51" creationId="{BF3AEDDF-A5F8-7F95-32C2-97940DE0A7BF}"/>
          </ac:spMkLst>
        </pc:spChg>
        <pc:spChg chg="add del mod">
          <ac:chgData name="Vivian Octavious" userId="bc9009351743e6d7" providerId="LiveId" clId="{1495AA08-8E23-443A-9D48-3E809E50BBCC}" dt="2024-05-27T19:40:47.337" v="489" actId="478"/>
          <ac:spMkLst>
            <pc:docMk/>
            <pc:sldMk cId="331042375" sldId="256"/>
            <ac:spMk id="52" creationId="{BDDAA7F0-07DC-02BB-7322-CE0994A2BF1A}"/>
          </ac:spMkLst>
        </pc:spChg>
        <pc:spChg chg="add del mod">
          <ac:chgData name="Vivian Octavious" userId="bc9009351743e6d7" providerId="LiveId" clId="{1495AA08-8E23-443A-9D48-3E809E50BBCC}" dt="2024-05-27T19:40:47.995" v="490" actId="478"/>
          <ac:spMkLst>
            <pc:docMk/>
            <pc:sldMk cId="331042375" sldId="256"/>
            <ac:spMk id="53" creationId="{AB958394-9D21-F0B7-335D-123A195E3233}"/>
          </ac:spMkLst>
        </pc:spChg>
        <pc:spChg chg="add del mod">
          <ac:chgData name="Vivian Octavious" userId="bc9009351743e6d7" providerId="LiveId" clId="{1495AA08-8E23-443A-9D48-3E809E50BBCC}" dt="2024-05-27T19:40:48.536" v="491" actId="478"/>
          <ac:spMkLst>
            <pc:docMk/>
            <pc:sldMk cId="331042375" sldId="256"/>
            <ac:spMk id="54" creationId="{8E0E4CE8-1606-D3C0-7AF1-1B646B9BB91D}"/>
          </ac:spMkLst>
        </pc:spChg>
        <pc:spChg chg="add mod">
          <ac:chgData name="Vivian Octavious" userId="bc9009351743e6d7" providerId="LiveId" clId="{1495AA08-8E23-443A-9D48-3E809E50BBCC}" dt="2024-05-27T19:41:56.059" v="544" actId="164"/>
          <ac:spMkLst>
            <pc:docMk/>
            <pc:sldMk cId="331042375" sldId="256"/>
            <ac:spMk id="55" creationId="{1E9BE8D6-B5A0-A5E8-88B1-056AD9C2B764}"/>
          </ac:spMkLst>
        </pc:spChg>
        <pc:spChg chg="add mod">
          <ac:chgData name="Vivian Octavious" userId="bc9009351743e6d7" providerId="LiveId" clId="{1495AA08-8E23-443A-9D48-3E809E50BBCC}" dt="2024-05-27T19:57:31.696" v="859" actId="20577"/>
          <ac:spMkLst>
            <pc:docMk/>
            <pc:sldMk cId="331042375" sldId="256"/>
            <ac:spMk id="56" creationId="{15680D07-7438-0CB3-F04F-637214B6744E}"/>
          </ac:spMkLst>
        </pc:spChg>
        <pc:spChg chg="add mod">
          <ac:chgData name="Vivian Octavious" userId="bc9009351743e6d7" providerId="LiveId" clId="{1495AA08-8E23-443A-9D48-3E809E50BBCC}" dt="2024-05-27T19:57:32.745" v="860" actId="20577"/>
          <ac:spMkLst>
            <pc:docMk/>
            <pc:sldMk cId="331042375" sldId="256"/>
            <ac:spMk id="57" creationId="{C74F3C80-DB5A-5EE9-F58A-9CE757316E59}"/>
          </ac:spMkLst>
        </pc:spChg>
        <pc:spChg chg="add mod">
          <ac:chgData name="Vivian Octavious" userId="bc9009351743e6d7" providerId="LiveId" clId="{1495AA08-8E23-443A-9D48-3E809E50BBCC}" dt="2024-05-27T19:57:33.876" v="861" actId="20577"/>
          <ac:spMkLst>
            <pc:docMk/>
            <pc:sldMk cId="331042375" sldId="256"/>
            <ac:spMk id="58" creationId="{FC2165AB-A0E5-CA71-3C0B-0DDCBE0D0A6E}"/>
          </ac:spMkLst>
        </pc:spChg>
        <pc:spChg chg="add del mod">
          <ac:chgData name="Vivian Octavious" userId="bc9009351743e6d7" providerId="LiveId" clId="{1495AA08-8E23-443A-9D48-3E809E50BBCC}" dt="2024-05-27T19:40:55.635" v="497" actId="478"/>
          <ac:spMkLst>
            <pc:docMk/>
            <pc:sldMk cId="331042375" sldId="256"/>
            <ac:spMk id="59" creationId="{1C987B17-6430-EAAD-9868-7E044690302F}"/>
          </ac:spMkLst>
        </pc:spChg>
        <pc:spChg chg="add mod">
          <ac:chgData name="Vivian Octavious" userId="bc9009351743e6d7" providerId="LiveId" clId="{1495AA08-8E23-443A-9D48-3E809E50BBCC}" dt="2024-05-27T19:44:03.792" v="645" actId="1076"/>
          <ac:spMkLst>
            <pc:docMk/>
            <pc:sldMk cId="331042375" sldId="256"/>
            <ac:spMk id="62" creationId="{12EB75DF-CF16-8800-8CD6-0B5A1D27C09B}"/>
          </ac:spMkLst>
        </pc:spChg>
        <pc:spChg chg="add mod">
          <ac:chgData name="Vivian Octavious" userId="bc9009351743e6d7" providerId="LiveId" clId="{1495AA08-8E23-443A-9D48-3E809E50BBCC}" dt="2024-05-27T19:45:03.338" v="665" actId="164"/>
          <ac:spMkLst>
            <pc:docMk/>
            <pc:sldMk cId="331042375" sldId="256"/>
            <ac:spMk id="64" creationId="{1FBC7912-3CEA-BBA4-E871-E754DFFEE2C3}"/>
          </ac:spMkLst>
        </pc:spChg>
        <pc:spChg chg="add mod">
          <ac:chgData name="Vivian Octavious" userId="bc9009351743e6d7" providerId="LiveId" clId="{1495AA08-8E23-443A-9D48-3E809E50BBCC}" dt="2024-05-27T19:47:07.861" v="800" actId="6549"/>
          <ac:spMkLst>
            <pc:docMk/>
            <pc:sldMk cId="331042375" sldId="256"/>
            <ac:spMk id="71" creationId="{3A76B8BE-50C5-D12D-D462-199976D58569}"/>
          </ac:spMkLst>
        </pc:spChg>
        <pc:grpChg chg="add mod">
          <ac:chgData name="Vivian Octavious" userId="bc9009351743e6d7" providerId="LiveId" clId="{1495AA08-8E23-443A-9D48-3E809E50BBCC}" dt="2024-05-27T19:35:53.107" v="329" actId="164"/>
          <ac:grpSpMkLst>
            <pc:docMk/>
            <pc:sldMk cId="331042375" sldId="256"/>
            <ac:grpSpMk id="12" creationId="{C16689A1-F748-742E-1423-50BB68037673}"/>
          </ac:grpSpMkLst>
        </pc:grpChg>
        <pc:grpChg chg="add del mod">
          <ac:chgData name="Vivian Octavious" userId="bc9009351743e6d7" providerId="LiveId" clId="{1495AA08-8E23-443A-9D48-3E809E50BBCC}" dt="2024-05-27T19:34:53.818" v="294" actId="165"/>
          <ac:grpSpMkLst>
            <pc:docMk/>
            <pc:sldMk cId="331042375" sldId="256"/>
            <ac:grpSpMk id="40" creationId="{E78E1130-9268-7B82-3224-8543BAD40C68}"/>
          </ac:grpSpMkLst>
        </pc:grpChg>
        <pc:grpChg chg="add mod">
          <ac:chgData name="Vivian Octavious" userId="bc9009351743e6d7" providerId="LiveId" clId="{1495AA08-8E23-443A-9D48-3E809E50BBCC}" dt="2024-05-27T19:35:53.107" v="329" actId="164"/>
          <ac:grpSpMkLst>
            <pc:docMk/>
            <pc:sldMk cId="331042375" sldId="256"/>
            <ac:grpSpMk id="41" creationId="{80647FFA-CB04-A618-50A9-FCB9094C3BBE}"/>
          </ac:grpSpMkLst>
        </pc:grpChg>
        <pc:grpChg chg="add mod">
          <ac:chgData name="Vivian Octavious" userId="bc9009351743e6d7" providerId="LiveId" clId="{1495AA08-8E23-443A-9D48-3E809E50BBCC}" dt="2024-05-27T19:36:03.413" v="334" actId="164"/>
          <ac:grpSpMkLst>
            <pc:docMk/>
            <pc:sldMk cId="331042375" sldId="256"/>
            <ac:grpSpMk id="43" creationId="{C6268239-9DF1-D06C-8C94-56917CEC579F}"/>
          </ac:grpSpMkLst>
        </pc:grpChg>
        <pc:grpChg chg="add mod">
          <ac:chgData name="Vivian Octavious" userId="bc9009351743e6d7" providerId="LiveId" clId="{1495AA08-8E23-443A-9D48-3E809E50BBCC}" dt="2024-05-27T19:35:53.107" v="329" actId="164"/>
          <ac:grpSpMkLst>
            <pc:docMk/>
            <pc:sldMk cId="331042375" sldId="256"/>
            <ac:grpSpMk id="44" creationId="{19A0D462-04FB-2BFB-0FDE-907B81714E7C}"/>
          </ac:grpSpMkLst>
        </pc:grpChg>
        <pc:grpChg chg="add mod">
          <ac:chgData name="Vivian Octavious" userId="bc9009351743e6d7" providerId="LiveId" clId="{1495AA08-8E23-443A-9D48-3E809E50BBCC}" dt="2024-05-27T19:36:08.990" v="337" actId="164"/>
          <ac:grpSpMkLst>
            <pc:docMk/>
            <pc:sldMk cId="331042375" sldId="256"/>
            <ac:grpSpMk id="46" creationId="{553159BF-4381-A061-CB3B-F251DBFA36FC}"/>
          </ac:grpSpMkLst>
        </pc:grpChg>
        <pc:grpChg chg="add mod">
          <ac:chgData name="Vivian Octavious" userId="bc9009351743e6d7" providerId="LiveId" clId="{1495AA08-8E23-443A-9D48-3E809E50BBCC}" dt="2024-05-27T19:37:07.919" v="360" actId="164"/>
          <ac:grpSpMkLst>
            <pc:docMk/>
            <pc:sldMk cId="331042375" sldId="256"/>
            <ac:grpSpMk id="47" creationId="{62D1C486-F96F-F4D2-C7D7-1145C248E62F}"/>
          </ac:grpSpMkLst>
        </pc:grpChg>
        <pc:grpChg chg="add mod">
          <ac:chgData name="Vivian Octavious" userId="bc9009351743e6d7" providerId="LiveId" clId="{1495AA08-8E23-443A-9D48-3E809E50BBCC}" dt="2024-05-27T19:42:50.799" v="578" actId="164"/>
          <ac:grpSpMkLst>
            <pc:docMk/>
            <pc:sldMk cId="331042375" sldId="256"/>
            <ac:grpSpMk id="49" creationId="{02E93D97-F389-8165-5CE6-C558E37CA1D7}"/>
          </ac:grpSpMkLst>
        </pc:grpChg>
        <pc:grpChg chg="add mod">
          <ac:chgData name="Vivian Octavious" userId="bc9009351743e6d7" providerId="LiveId" clId="{1495AA08-8E23-443A-9D48-3E809E50BBCC}" dt="2024-05-27T19:41:56.059" v="544" actId="164"/>
          <ac:grpSpMkLst>
            <pc:docMk/>
            <pc:sldMk cId="331042375" sldId="256"/>
            <ac:grpSpMk id="60" creationId="{85344D45-151A-1E67-DC28-AF6878625A23}"/>
          </ac:grpSpMkLst>
        </pc:grpChg>
        <pc:grpChg chg="add mod">
          <ac:chgData name="Vivian Octavious" userId="bc9009351743e6d7" providerId="LiveId" clId="{1495AA08-8E23-443A-9D48-3E809E50BBCC}" dt="2024-05-27T19:45:31.802" v="670" actId="1076"/>
          <ac:grpSpMkLst>
            <pc:docMk/>
            <pc:sldMk cId="331042375" sldId="256"/>
            <ac:grpSpMk id="61" creationId="{0441A90D-C3F4-48E0-AF5D-315130F57A94}"/>
          </ac:grpSpMkLst>
        </pc:grpChg>
        <pc:grpChg chg="add mod">
          <ac:chgData name="Vivian Octavious" userId="bc9009351743e6d7" providerId="LiveId" clId="{1495AA08-8E23-443A-9D48-3E809E50BBCC}" dt="2024-05-27T19:45:03.338" v="665" actId="164"/>
          <ac:grpSpMkLst>
            <pc:docMk/>
            <pc:sldMk cId="331042375" sldId="256"/>
            <ac:grpSpMk id="63" creationId="{433BF04F-78B7-EC83-BB22-0DCC1268AC2B}"/>
          </ac:grpSpMkLst>
        </pc:grpChg>
        <pc:grpChg chg="add mod">
          <ac:chgData name="Vivian Octavious" userId="bc9009351743e6d7" providerId="LiveId" clId="{1495AA08-8E23-443A-9D48-3E809E50BBCC}" dt="2024-05-27T19:45:17.214" v="668" actId="1076"/>
          <ac:grpSpMkLst>
            <pc:docMk/>
            <pc:sldMk cId="331042375" sldId="256"/>
            <ac:grpSpMk id="66" creationId="{75DD8D1E-CA41-31E3-FD46-0B951B7D3CBF}"/>
          </ac:grpSpMkLst>
        </pc:grpChg>
        <pc:cxnChg chg="add del">
          <ac:chgData name="Vivian Octavious" userId="bc9009351743e6d7" providerId="LiveId" clId="{1495AA08-8E23-443A-9D48-3E809E50BBCC}" dt="2024-05-27T19:27:36.801" v="124" actId="478"/>
          <ac:cxnSpMkLst>
            <pc:docMk/>
            <pc:sldMk cId="331042375" sldId="256"/>
            <ac:cxnSpMk id="14" creationId="{9B8E58CA-DB7F-6533-08EF-D4E3FC98BDFE}"/>
          </ac:cxnSpMkLst>
        </pc:cxnChg>
        <pc:cxnChg chg="add del mod">
          <ac:chgData name="Vivian Octavious" userId="bc9009351743e6d7" providerId="LiveId" clId="{1495AA08-8E23-443A-9D48-3E809E50BBCC}" dt="2024-05-27T19:35:57.651" v="331" actId="21"/>
          <ac:cxnSpMkLst>
            <pc:docMk/>
            <pc:sldMk cId="331042375" sldId="256"/>
            <ac:cxnSpMk id="16" creationId="{1C709DC8-FC91-10B5-5848-4ECF4711DF7F}"/>
          </ac:cxnSpMkLst>
        </pc:cxnChg>
        <pc:cxnChg chg="add mod">
          <ac:chgData name="Vivian Octavious" userId="bc9009351743e6d7" providerId="LiveId" clId="{1495AA08-8E23-443A-9D48-3E809E50BBCC}" dt="2024-05-27T19:44:32.159" v="657" actId="14100"/>
          <ac:cxnSpMkLst>
            <pc:docMk/>
            <pc:sldMk cId="331042375" sldId="256"/>
            <ac:cxnSpMk id="36" creationId="{316A0497-4BB3-66D5-6767-71219FF28AD9}"/>
          </ac:cxnSpMkLst>
        </pc:cxnChg>
        <pc:cxnChg chg="add mod">
          <ac:chgData name="Vivian Octavious" userId="bc9009351743e6d7" providerId="LiveId" clId="{1495AA08-8E23-443A-9D48-3E809E50BBCC}" dt="2024-05-27T19:36:03.413" v="334" actId="164"/>
          <ac:cxnSpMkLst>
            <pc:docMk/>
            <pc:sldMk cId="331042375" sldId="256"/>
            <ac:cxnSpMk id="45" creationId="{1C709DC8-FC91-10B5-5848-4ECF4711DF7F}"/>
          </ac:cxnSpMkLst>
        </pc:cxnChg>
        <pc:cxnChg chg="add mod">
          <ac:chgData name="Vivian Octavious" userId="bc9009351743e6d7" providerId="LiveId" clId="{1495AA08-8E23-443A-9D48-3E809E50BBCC}" dt="2024-05-27T19:45:37.852" v="672" actId="14100"/>
          <ac:cxnSpMkLst>
            <pc:docMk/>
            <pc:sldMk cId="331042375" sldId="256"/>
            <ac:cxnSpMk id="68" creationId="{415F159F-B140-7494-EBC4-F5EC5EF017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84EB-ABFC-FC87-79B1-F5666C3F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BABC-F1BF-9D5C-5F11-C8766FA1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8D43-36F4-2A9F-6FFC-BDC20816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C850-729A-DDD5-B51F-55836365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EC83-D890-DE59-918E-10612455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15D0-F850-22A5-28C0-23C66075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FAB74-BD12-2FAB-AB81-5975D28A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B738-7CF0-B370-1397-B24063ED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677AA-4DDD-44B5-C0C4-0B7E9A12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D308-FE3F-4D19-9279-5E30649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A17A1-D5BB-8119-832D-9B3E8A8E2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6B24D-0060-FA99-AEC8-953294B40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63DD-6320-3905-5F15-633DCBFB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BBF2-ABE5-50D2-09B3-57F8CF13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1F69-F10C-8B23-DC47-193402F5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0257-CEDF-6428-7B22-9AD9E071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78FC-2114-2E80-105C-B3AE72AF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8993-6943-817A-0CF4-904569A8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D116-86FD-DB20-F740-57E16AC1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2CDF-5868-CFD6-D667-C60F877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7C15-CBAC-1049-3509-05D48DB4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7E92-2DC9-0D89-40CE-EE774B36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913B-7681-0B19-14B1-7D0832EF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7783-0D0F-78D5-43F8-67624602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2A4A-6785-E75D-FD86-A2916D52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4D80-4BA9-A60F-1076-33F8AF98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D8D0-31E9-0FA2-D9F2-ECB31335F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464D-7FF0-94E4-462D-EAA55A0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9BAF-CF01-98CA-C4A7-7FC1319C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484A-1450-371E-B903-E28431EE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A169-12D3-47FC-C928-7A2E81D7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1F0E-A7C4-C8C4-C3D4-BDC792D0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29F7-4822-AAD9-037B-E8933299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894EB-61D2-4F2B-966C-B78F2868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446F1-7B80-96AA-C978-D9D4773F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AD3B8-41CE-43E3-73E5-2986ABE67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A30C-231A-E66E-5054-E1DF844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A606-73F3-62F8-60D2-FC8DE43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221C9-CAD7-3C0F-03F3-B59E9D6D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EA76-7557-B23D-0431-A6E8624C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21AD-CCC6-B7A5-7B2E-2FA6DA94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4168-0CC1-138B-9C93-DE4A34F5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2568C-0DE3-4010-C855-0191EA6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CD2A1-A650-FE86-CF5E-87C30CD1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19985-A6A3-DEE9-C8F6-A614D9A1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81AD6-8790-5CC9-13DC-D5BF1A99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E14A-E5C9-66BF-FE27-0900A873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FE3-9077-0CBB-387C-12880E71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0FB88-1841-4ED9-5B03-24EA2669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CC0F-4197-1D63-FE07-D1627AA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5C15C-3D7C-26D3-866E-25FDA22C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A263-6DE0-E019-9F3A-0C7C91A0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CA6-1FBA-7C3F-B9A7-6377CE72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DF89E-ADA8-C85D-6A49-53F6CB9D6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3AC6A-23BF-454A-C423-B12515E5C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216E4-8350-8AF9-8C00-E0C3B81B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B9AA8-CA10-1354-0EA2-D6143400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5528-5048-B6BE-AD29-42C51766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7785A-560C-0128-E8AA-28484EA0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D61F5-3D37-E70B-F1D6-5CFC995B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DC17-8693-6AC8-3083-2CF30A2C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6FA1A-D5B7-4052-91CD-3C8EBEED235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BE7C-6586-2F60-3385-BBA213E26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8099D-160B-66B8-78B8-511DD96D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16552-78E9-4A9F-8EB5-F19218BB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A8D9562-0821-131E-59E5-93A78FF78016}"/>
              </a:ext>
            </a:extLst>
          </p:cNvPr>
          <p:cNvSpPr txBox="1"/>
          <p:nvPr/>
        </p:nvSpPr>
        <p:spPr>
          <a:xfrm>
            <a:off x="405384" y="199156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Element Binding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41A90D-C3F4-48E0-AF5D-315130F57A94}"/>
              </a:ext>
            </a:extLst>
          </p:cNvPr>
          <p:cNvGrpSpPr/>
          <p:nvPr/>
        </p:nvGrpSpPr>
        <p:grpSpPr>
          <a:xfrm>
            <a:off x="2215896" y="4138890"/>
            <a:ext cx="3614928" cy="2304342"/>
            <a:chOff x="1836420" y="3956667"/>
            <a:chExt cx="3614928" cy="23043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9BE8D6-B5A0-A5E8-88B1-056AD9C2B764}"/>
                </a:ext>
              </a:extLst>
            </p:cNvPr>
            <p:cNvSpPr txBox="1"/>
            <p:nvPr/>
          </p:nvSpPr>
          <p:spPr>
            <a:xfrm>
              <a:off x="1836420" y="3956667"/>
              <a:ext cx="361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empTab</a:t>
              </a:r>
              <a:r>
                <a:rPr lang="en-GB" sz="1400" b="1" dirty="0"/>
                <a:t>/2  - </a:t>
              </a:r>
              <a:r>
                <a:rPr lang="en-GB" sz="1400" i="1" dirty="0"/>
                <a:t>Absolute path for simple form </a:t>
              </a:r>
              <a:endParaRPr lang="en-US" sz="1400" i="1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5344D45-151A-1E67-DC28-AF6878625A23}"/>
                </a:ext>
              </a:extLst>
            </p:cNvPr>
            <p:cNvGrpSpPr/>
            <p:nvPr/>
          </p:nvGrpSpPr>
          <p:grpSpPr>
            <a:xfrm>
              <a:off x="2075688" y="4240186"/>
              <a:ext cx="2634996" cy="2020823"/>
              <a:chOff x="2075688" y="4240186"/>
              <a:chExt cx="2634996" cy="202082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449E92-08BC-741F-5F9E-EE136023A9B7}"/>
                  </a:ext>
                </a:extLst>
              </p:cNvPr>
              <p:cNvSpPr/>
              <p:nvPr/>
            </p:nvSpPr>
            <p:spPr>
              <a:xfrm>
                <a:off x="2075688" y="4240186"/>
                <a:ext cx="2634996" cy="202082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Simple Form</a:t>
                </a: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F3AEDDF-A5F8-7F95-32C2-97940DE0A7BF}"/>
                  </a:ext>
                </a:extLst>
              </p:cNvPr>
              <p:cNvSpPr/>
              <p:nvPr/>
            </p:nvSpPr>
            <p:spPr>
              <a:xfrm>
                <a:off x="2609850" y="4756373"/>
                <a:ext cx="1566672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9003 – {</a:t>
                </a:r>
                <a:r>
                  <a:rPr lang="en-GB" sz="1200" b="1" dirty="0" err="1">
                    <a:solidFill>
                      <a:schemeClr val="tx1"/>
                    </a:solidFill>
                  </a:rPr>
                  <a:t>empId</a:t>
                </a:r>
                <a:r>
                  <a:rPr lang="en-GB" sz="1200" b="1" dirty="0">
                    <a:solidFill>
                      <a:schemeClr val="tx1"/>
                    </a:solidFill>
                  </a:rPr>
                  <a:t>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5680D07-7438-0CB3-F04F-637214B6744E}"/>
                  </a:ext>
                </a:extLst>
              </p:cNvPr>
              <p:cNvSpPr/>
              <p:nvPr/>
            </p:nvSpPr>
            <p:spPr>
              <a:xfrm>
                <a:off x="2272284" y="5095179"/>
                <a:ext cx="2322576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Archangel – {</a:t>
                </a:r>
                <a:r>
                  <a:rPr lang="en-GB" sz="1200" b="1" dirty="0" err="1">
                    <a:solidFill>
                      <a:schemeClr val="tx1"/>
                    </a:solidFill>
                  </a:rPr>
                  <a:t>empname</a:t>
                </a:r>
                <a:r>
                  <a:rPr lang="en-GB" sz="1200" b="1" dirty="0">
                    <a:solidFill>
                      <a:schemeClr val="tx1"/>
                    </a:solidFill>
                  </a:rPr>
                  <a:t>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74F3C80-DB5A-5EE9-F58A-9CE757316E59}"/>
                  </a:ext>
                </a:extLst>
              </p:cNvPr>
              <p:cNvSpPr/>
              <p:nvPr/>
            </p:nvSpPr>
            <p:spPr>
              <a:xfrm>
                <a:off x="2606040" y="5423056"/>
                <a:ext cx="1566672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250000 – {Salary}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FC2165AB-A0E5-CA71-3C0B-0DDCBE0D0A6E}"/>
                  </a:ext>
                </a:extLst>
              </p:cNvPr>
              <p:cNvSpPr/>
              <p:nvPr/>
            </p:nvSpPr>
            <p:spPr>
              <a:xfrm>
                <a:off x="2606040" y="5755415"/>
                <a:ext cx="1566672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EUR – {currency}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DD8D1E-CA41-31E3-FD46-0B951B7D3CBF}"/>
              </a:ext>
            </a:extLst>
          </p:cNvPr>
          <p:cNvGrpSpPr/>
          <p:nvPr/>
        </p:nvGrpSpPr>
        <p:grpSpPr>
          <a:xfrm>
            <a:off x="704090" y="634239"/>
            <a:ext cx="11012430" cy="3340609"/>
            <a:chOff x="210314" y="655164"/>
            <a:chExt cx="11012430" cy="334060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3BF04F-78B7-EC83-BB22-0DCC1268AC2B}"/>
                </a:ext>
              </a:extLst>
            </p:cNvPr>
            <p:cNvGrpSpPr/>
            <p:nvPr/>
          </p:nvGrpSpPr>
          <p:grpSpPr>
            <a:xfrm>
              <a:off x="210314" y="655164"/>
              <a:ext cx="9387842" cy="3340609"/>
              <a:chOff x="210314" y="655164"/>
              <a:chExt cx="9387842" cy="334060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2E93D97-F389-8165-5CE6-C558E37CA1D7}"/>
                  </a:ext>
                </a:extLst>
              </p:cNvPr>
              <p:cNvGrpSpPr/>
              <p:nvPr/>
            </p:nvGrpSpPr>
            <p:grpSpPr>
              <a:xfrm>
                <a:off x="1097280" y="655164"/>
                <a:ext cx="8500876" cy="3340609"/>
                <a:chOff x="2075688" y="583275"/>
                <a:chExt cx="8500876" cy="334060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2D1C486-F96F-F4D2-C7D7-1145C248E62F}"/>
                    </a:ext>
                  </a:extLst>
                </p:cNvPr>
                <p:cNvGrpSpPr/>
                <p:nvPr/>
              </p:nvGrpSpPr>
              <p:grpSpPr>
                <a:xfrm>
                  <a:off x="2075688" y="583275"/>
                  <a:ext cx="8500876" cy="3340609"/>
                  <a:chOff x="1179576" y="614951"/>
                  <a:chExt cx="8500876" cy="3340609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316A0497-4BB3-66D5-6767-71219FF28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90617" y="2349899"/>
                    <a:ext cx="865630" cy="1694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53159BF-4381-A061-CB3B-F251DBFA36FC}"/>
                      </a:ext>
                    </a:extLst>
                  </p:cNvPr>
                  <p:cNvGrpSpPr/>
                  <p:nvPr/>
                </p:nvGrpSpPr>
                <p:grpSpPr>
                  <a:xfrm>
                    <a:off x="1179576" y="614951"/>
                    <a:ext cx="8500876" cy="3340609"/>
                    <a:chOff x="1179576" y="614951"/>
                    <a:chExt cx="8500876" cy="3340609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C6268239-9DF1-D06C-8C94-56917CEC5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9576" y="614951"/>
                      <a:ext cx="8500876" cy="3340609"/>
                      <a:chOff x="1179576" y="614951"/>
                      <a:chExt cx="8500876" cy="3340609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F3F2060D-EA81-64F8-BD6C-A34D08FF50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9576" y="1207008"/>
                        <a:ext cx="1060704" cy="621792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b="1" dirty="0">
                            <a:solidFill>
                              <a:schemeClr val="tx1"/>
                            </a:solidFill>
                          </a:rPr>
                          <a:t>Model</a:t>
                        </a:r>
                      </a:p>
                      <a:p>
                        <a:pPr algn="ctr"/>
                        <a:r>
                          <a:rPr lang="en-GB" sz="1200" b="1" dirty="0" err="1">
                            <a:solidFill>
                              <a:schemeClr val="tx1"/>
                            </a:solidFill>
                          </a:rPr>
                          <a:t>empTab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C16689A1-F748-742E-1423-50BB680376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53512" y="1207008"/>
                        <a:ext cx="2642616" cy="2432304"/>
                        <a:chOff x="1828800" y="713232"/>
                        <a:chExt cx="2642616" cy="2432304"/>
                      </a:xfrm>
                    </p:grpSpPr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0862F512-D192-4ABC-5860-63FCCCE97B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28800" y="713232"/>
                          <a:ext cx="2404872" cy="24323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>
                              <a:solidFill>
                                <a:schemeClr val="tx1"/>
                              </a:solidFill>
                            </a:rPr>
                            <a:t>Table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" name="Rectangle: Single Corner Snipped 5">
                          <a:extLst>
                            <a:ext uri="{FF2B5EF4-FFF2-40B4-BE49-F238E27FC236}">
                              <a16:creationId xmlns:a16="http://schemas.microsoft.com/office/drawing/2014/main" id="{82CC2EEE-DCD0-FC9E-26D0-8A0DAC02A6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1216152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1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Rectangle: Single Corner Snipped 6">
                          <a:extLst>
                            <a:ext uri="{FF2B5EF4-FFF2-40B4-BE49-F238E27FC236}">
                              <a16:creationId xmlns:a16="http://schemas.microsoft.com/office/drawing/2014/main" id="{5F445269-B4DC-E1A6-27FC-993EE3D421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38528" y="1581912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2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1100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B791AD35-BBAB-40FE-8AB1-2CAEA204F2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1929384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rgbClr val="FFFF00"/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6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3</a:t>
                          </a:r>
                          <a:endParaRPr lang="en-US" sz="1200" dirty="0"/>
                        </a:p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" name="Rectangle: Single Corner Snipped 8">
                          <a:extLst>
                            <a:ext uri="{FF2B5EF4-FFF2-40B4-BE49-F238E27FC236}">
                              <a16:creationId xmlns:a16="http://schemas.microsoft.com/office/drawing/2014/main" id="{BA8696D0-B65F-5051-CC5B-753AE761F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2255520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4</a:t>
                          </a:r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p:txBody>
                    </p:sp>
                    <p:sp>
                      <p:nvSpPr>
                        <p:cNvPr id="10" name="Rectangle: Single Corner Snipped 9">
                          <a:extLst>
                            <a:ext uri="{FF2B5EF4-FFF2-40B4-BE49-F238E27FC236}">
                              <a16:creationId xmlns:a16="http://schemas.microsoft.com/office/drawing/2014/main" id="{C939A153-4D29-984C-30DE-10F2B55BAE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2621280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5</a:t>
                          </a:r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80647FFA-CB04-A618-50A9-FCB9094C3B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39134" y="614951"/>
                        <a:ext cx="2941318" cy="3340609"/>
                        <a:chOff x="6830575" y="332820"/>
                        <a:chExt cx="2941318" cy="3340609"/>
                      </a:xfrm>
                    </p:grpSpPr>
                    <p:sp>
                      <p:nvSpPr>
                        <p:cNvPr id="17" name="Rectangle: Top Corners Snipped 16">
                          <a:extLst>
                            <a:ext uri="{FF2B5EF4-FFF2-40B4-BE49-F238E27FC236}">
                              <a16:creationId xmlns:a16="http://schemas.microsoft.com/office/drawing/2014/main" id="{42A6D70C-9297-F7AA-E9B0-05EC23E542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74413" y="332820"/>
                          <a:ext cx="2697480" cy="3340609"/>
                        </a:xfrm>
                        <a:prstGeom prst="snip2Same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" name="Parallelogram 24">
                          <a:extLst>
                            <a:ext uri="{FF2B5EF4-FFF2-40B4-BE49-F238E27FC236}">
                              <a16:creationId xmlns:a16="http://schemas.microsoft.com/office/drawing/2014/main" id="{777F1172-E32F-23DF-9FE0-D2C6818FC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1907" y="1248746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/0	--- 9001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Parallelogram 29">
                          <a:extLst>
                            <a:ext uri="{FF2B5EF4-FFF2-40B4-BE49-F238E27FC236}">
                              <a16:creationId xmlns:a16="http://schemas.microsoft.com/office/drawing/2014/main" id="{2912FD54-46A8-E7C2-1627-B0AF278BF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1907" y="1595456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/1	--- 9002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" name="Parallelogram 30">
                          <a:extLst>
                            <a:ext uri="{FF2B5EF4-FFF2-40B4-BE49-F238E27FC236}">
                              <a16:creationId xmlns:a16="http://schemas.microsoft.com/office/drawing/2014/main" id="{EB5F5865-4DE5-79C7-7DCF-D5B8187CF9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1907" y="1920449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/2	--- 9003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Parallelogram 31">
                          <a:extLst>
                            <a:ext uri="{FF2B5EF4-FFF2-40B4-BE49-F238E27FC236}">
                              <a16:creationId xmlns:a16="http://schemas.microsoft.com/office/drawing/2014/main" id="{428F6897-2303-4B92-9DB3-D585E7E01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6669" y="2236869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/3	--- 9004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Parallelogram 32">
                          <a:extLst>
                            <a:ext uri="{FF2B5EF4-FFF2-40B4-BE49-F238E27FC236}">
                              <a16:creationId xmlns:a16="http://schemas.microsoft.com/office/drawing/2014/main" id="{A37696FD-BC8F-86D4-0DE0-368451093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6669" y="2581483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/4	--- 9005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Parallelogram 33">
                          <a:extLst>
                            <a:ext uri="{FF2B5EF4-FFF2-40B4-BE49-F238E27FC236}">
                              <a16:creationId xmlns:a16="http://schemas.microsoft.com/office/drawing/2014/main" id="{B1ED4E01-1704-3F30-498D-F01DBECB0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0575" y="2944957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/5	--- 9006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1C709DC8-FC91-10B5-5848-4ECF4711DF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0280" y="1517904"/>
                      <a:ext cx="101498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3B9406-F76F-30CA-8F57-C9658134C76B}"/>
                    </a:ext>
                  </a:extLst>
                </p:cNvPr>
                <p:cNvSpPr txBox="1"/>
                <p:nvPr/>
              </p:nvSpPr>
              <p:spPr>
                <a:xfrm>
                  <a:off x="7206999" y="1090180"/>
                  <a:ext cx="15727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dirty="0"/>
                    <a:t>Elements</a:t>
                  </a:r>
                  <a:endParaRPr lang="en-US" sz="1600" b="1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EB75DF-CF16-8800-8CD6-0B5A1D27C09B}"/>
                  </a:ext>
                </a:extLst>
              </p:cNvPr>
              <p:cNvSpPr txBox="1"/>
              <p:nvPr/>
            </p:nvSpPr>
            <p:spPr>
              <a:xfrm>
                <a:off x="210314" y="1864441"/>
                <a:ext cx="25389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Absolute path – Parent # Table</a:t>
                </a:r>
                <a:endParaRPr lang="en-US" sz="1400" i="1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FBC7912-3CEA-BBA4-E871-E754DFFEE2C3}"/>
                </a:ext>
              </a:extLst>
            </p:cNvPr>
            <p:cNvSpPr txBox="1"/>
            <p:nvPr/>
          </p:nvSpPr>
          <p:spPr>
            <a:xfrm>
              <a:off x="8976365" y="2150293"/>
              <a:ext cx="2246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Relative path – </a:t>
              </a:r>
              <a:r>
                <a:rPr lang="en-GB" sz="1400" i="1" dirty="0" err="1"/>
                <a:t>empTab</a:t>
              </a:r>
              <a:r>
                <a:rPr lang="en-GB" sz="1400" i="1" dirty="0"/>
                <a:t>/2 </a:t>
              </a:r>
            </a:p>
            <a:p>
              <a:r>
                <a:rPr lang="en-GB" sz="1400" i="1" dirty="0"/>
                <a:t>– Child # Table</a:t>
              </a:r>
              <a:endParaRPr lang="en-US" sz="1400" i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5F159F-B140-7494-EBC4-F5EC5EF017F4}"/>
              </a:ext>
            </a:extLst>
          </p:cNvPr>
          <p:cNvCxnSpPr>
            <a:cxnSpLocks/>
          </p:cNvCxnSpPr>
          <p:nvPr/>
        </p:nvCxnSpPr>
        <p:spPr>
          <a:xfrm flipH="1">
            <a:off x="5312666" y="4040794"/>
            <a:ext cx="1923290" cy="492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A76B8BE-50C5-D12D-D462-199976D58569}"/>
              </a:ext>
            </a:extLst>
          </p:cNvPr>
          <p:cNvSpPr txBox="1"/>
          <p:nvPr/>
        </p:nvSpPr>
        <p:spPr>
          <a:xfrm>
            <a:off x="6096000" y="4481248"/>
            <a:ext cx="45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Memory the element is </a:t>
            </a:r>
            <a:r>
              <a:rPr lang="en-GB" dirty="0" err="1"/>
              <a:t>binded</a:t>
            </a:r>
            <a:r>
              <a:rPr lang="en-GB" dirty="0"/>
              <a:t> to a dependent control – </a:t>
            </a:r>
            <a:r>
              <a:rPr lang="en-GB" b="1" dirty="0">
                <a:solidFill>
                  <a:srgbClr val="FF0000"/>
                </a:solidFill>
              </a:rPr>
              <a:t>Element Binding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A8D9562-0821-131E-59E5-93A78FF78016}"/>
              </a:ext>
            </a:extLst>
          </p:cNvPr>
          <p:cNvSpPr txBox="1"/>
          <p:nvPr/>
        </p:nvSpPr>
        <p:spPr>
          <a:xfrm>
            <a:off x="405384" y="199156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FF00"/>
                </a:solidFill>
              </a:rPr>
              <a:t>Element Binding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41A90D-C3F4-48E0-AF5D-315130F57A94}"/>
              </a:ext>
            </a:extLst>
          </p:cNvPr>
          <p:cNvGrpSpPr/>
          <p:nvPr/>
        </p:nvGrpSpPr>
        <p:grpSpPr>
          <a:xfrm>
            <a:off x="1961388" y="4083458"/>
            <a:ext cx="3614928" cy="2359774"/>
            <a:chOff x="1581912" y="3901235"/>
            <a:chExt cx="3614928" cy="235977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9BE8D6-B5A0-A5E8-88B1-056AD9C2B764}"/>
                </a:ext>
              </a:extLst>
            </p:cNvPr>
            <p:cNvSpPr txBox="1"/>
            <p:nvPr/>
          </p:nvSpPr>
          <p:spPr>
            <a:xfrm>
              <a:off x="1581912" y="3901235"/>
              <a:ext cx="361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solidFill>
                    <a:srgbClr val="FFFF00"/>
                  </a:solidFill>
                </a:rPr>
                <a:t>empTab</a:t>
              </a:r>
              <a:r>
                <a:rPr lang="en-GB" sz="1400" b="1" dirty="0">
                  <a:solidFill>
                    <a:srgbClr val="FFFF00"/>
                  </a:solidFill>
                </a:rPr>
                <a:t>/2  - </a:t>
              </a:r>
              <a:r>
                <a:rPr lang="en-GB" sz="1400" b="1" i="1" dirty="0">
                  <a:solidFill>
                    <a:srgbClr val="FFFF00"/>
                  </a:solidFill>
                </a:rPr>
                <a:t>Absolute path for simple form </a:t>
              </a:r>
              <a:endParaRPr lang="en-US" sz="1400" b="1" i="1" dirty="0">
                <a:solidFill>
                  <a:srgbClr val="FFFF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5344D45-151A-1E67-DC28-AF6878625A23}"/>
                </a:ext>
              </a:extLst>
            </p:cNvPr>
            <p:cNvGrpSpPr/>
            <p:nvPr/>
          </p:nvGrpSpPr>
          <p:grpSpPr>
            <a:xfrm>
              <a:off x="2075688" y="4240186"/>
              <a:ext cx="2634996" cy="2020823"/>
              <a:chOff x="2075688" y="4240186"/>
              <a:chExt cx="2634996" cy="202082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449E92-08BC-741F-5F9E-EE136023A9B7}"/>
                  </a:ext>
                </a:extLst>
              </p:cNvPr>
              <p:cNvSpPr/>
              <p:nvPr/>
            </p:nvSpPr>
            <p:spPr>
              <a:xfrm>
                <a:off x="2075688" y="4240186"/>
                <a:ext cx="2634996" cy="202082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Simple Form</a:t>
                </a: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GB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F3AEDDF-A5F8-7F95-32C2-97940DE0A7BF}"/>
                  </a:ext>
                </a:extLst>
              </p:cNvPr>
              <p:cNvSpPr/>
              <p:nvPr/>
            </p:nvSpPr>
            <p:spPr>
              <a:xfrm>
                <a:off x="2609850" y="4756373"/>
                <a:ext cx="1566672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9003 – {</a:t>
                </a:r>
                <a:r>
                  <a:rPr lang="en-GB" sz="1200" b="1" dirty="0" err="1">
                    <a:solidFill>
                      <a:schemeClr val="tx1"/>
                    </a:solidFill>
                  </a:rPr>
                  <a:t>empId</a:t>
                </a:r>
                <a:r>
                  <a:rPr lang="en-GB" sz="1200" b="1" dirty="0">
                    <a:solidFill>
                      <a:schemeClr val="tx1"/>
                    </a:solidFill>
                  </a:rPr>
                  <a:t>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5680D07-7438-0CB3-F04F-637214B6744E}"/>
                  </a:ext>
                </a:extLst>
              </p:cNvPr>
              <p:cNvSpPr/>
              <p:nvPr/>
            </p:nvSpPr>
            <p:spPr>
              <a:xfrm>
                <a:off x="2272284" y="5095179"/>
                <a:ext cx="2322576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Archangel – {</a:t>
                </a:r>
                <a:r>
                  <a:rPr lang="en-GB" sz="1200" b="1" dirty="0" err="1">
                    <a:solidFill>
                      <a:schemeClr val="tx1"/>
                    </a:solidFill>
                  </a:rPr>
                  <a:t>empname</a:t>
                </a:r>
                <a:r>
                  <a:rPr lang="en-GB" sz="1200" b="1" dirty="0">
                    <a:solidFill>
                      <a:schemeClr val="tx1"/>
                    </a:solidFill>
                  </a:rPr>
                  <a:t>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74F3C80-DB5A-5EE9-F58A-9CE757316E59}"/>
                  </a:ext>
                </a:extLst>
              </p:cNvPr>
              <p:cNvSpPr/>
              <p:nvPr/>
            </p:nvSpPr>
            <p:spPr>
              <a:xfrm>
                <a:off x="2606040" y="5423056"/>
                <a:ext cx="1566672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250000 – {Salary}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FC2165AB-A0E5-CA71-3C0B-0DDCBE0D0A6E}"/>
                  </a:ext>
                </a:extLst>
              </p:cNvPr>
              <p:cNvSpPr/>
              <p:nvPr/>
            </p:nvSpPr>
            <p:spPr>
              <a:xfrm>
                <a:off x="2606040" y="5755415"/>
                <a:ext cx="1566672" cy="2682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EUR – {currency}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DD8D1E-CA41-31E3-FD46-0B951B7D3CBF}"/>
              </a:ext>
            </a:extLst>
          </p:cNvPr>
          <p:cNvGrpSpPr/>
          <p:nvPr/>
        </p:nvGrpSpPr>
        <p:grpSpPr>
          <a:xfrm>
            <a:off x="618744" y="634239"/>
            <a:ext cx="10354056" cy="3736206"/>
            <a:chOff x="124968" y="655164"/>
            <a:chExt cx="10354056" cy="373620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3BF04F-78B7-EC83-BB22-0DCC1268AC2B}"/>
                </a:ext>
              </a:extLst>
            </p:cNvPr>
            <p:cNvGrpSpPr/>
            <p:nvPr/>
          </p:nvGrpSpPr>
          <p:grpSpPr>
            <a:xfrm>
              <a:off x="124968" y="655164"/>
              <a:ext cx="9473188" cy="3340609"/>
              <a:chOff x="124968" y="655164"/>
              <a:chExt cx="9473188" cy="334060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2E93D97-F389-8165-5CE6-C558E37CA1D7}"/>
                  </a:ext>
                </a:extLst>
              </p:cNvPr>
              <p:cNvGrpSpPr/>
              <p:nvPr/>
            </p:nvGrpSpPr>
            <p:grpSpPr>
              <a:xfrm>
                <a:off x="1097280" y="655164"/>
                <a:ext cx="8500876" cy="3340609"/>
                <a:chOff x="2075688" y="583275"/>
                <a:chExt cx="8500876" cy="334060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2D1C486-F96F-F4D2-C7D7-1145C248E62F}"/>
                    </a:ext>
                  </a:extLst>
                </p:cNvPr>
                <p:cNvGrpSpPr/>
                <p:nvPr/>
              </p:nvGrpSpPr>
              <p:grpSpPr>
                <a:xfrm>
                  <a:off x="2075688" y="583275"/>
                  <a:ext cx="8500876" cy="3340609"/>
                  <a:chOff x="1179576" y="614951"/>
                  <a:chExt cx="8500876" cy="3340609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316A0497-4BB3-66D5-6767-71219FF28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90617" y="2349899"/>
                    <a:ext cx="865630" cy="169464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53159BF-4381-A061-CB3B-F251DBFA36FC}"/>
                      </a:ext>
                    </a:extLst>
                  </p:cNvPr>
                  <p:cNvGrpSpPr/>
                  <p:nvPr/>
                </p:nvGrpSpPr>
                <p:grpSpPr>
                  <a:xfrm>
                    <a:off x="1179576" y="614951"/>
                    <a:ext cx="8500876" cy="3340609"/>
                    <a:chOff x="1179576" y="614951"/>
                    <a:chExt cx="8500876" cy="3340609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C6268239-9DF1-D06C-8C94-56917CEC5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9576" y="614951"/>
                      <a:ext cx="8500876" cy="3340609"/>
                      <a:chOff x="1179576" y="614951"/>
                      <a:chExt cx="8500876" cy="3340609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F3F2060D-EA81-64F8-BD6C-A34D08FF50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9576" y="1207008"/>
                        <a:ext cx="1060704" cy="621792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b="1" dirty="0">
                            <a:solidFill>
                              <a:schemeClr val="tx1"/>
                            </a:solidFill>
                          </a:rPr>
                          <a:t>Model</a:t>
                        </a:r>
                      </a:p>
                      <a:p>
                        <a:pPr algn="ctr"/>
                        <a:r>
                          <a:rPr lang="en-GB" sz="1200" b="1" dirty="0" err="1">
                            <a:solidFill>
                              <a:schemeClr val="tx1"/>
                            </a:solidFill>
                          </a:rPr>
                          <a:t>empTab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C16689A1-F748-742E-1423-50BB680376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53512" y="1207008"/>
                        <a:ext cx="2642616" cy="2432304"/>
                        <a:chOff x="1828800" y="713232"/>
                        <a:chExt cx="2642616" cy="2432304"/>
                      </a:xfrm>
                    </p:grpSpPr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0862F512-D192-4ABC-5860-63FCCCE97B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28800" y="713232"/>
                          <a:ext cx="2404872" cy="2432304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>
                              <a:solidFill>
                                <a:schemeClr val="tx1"/>
                              </a:solidFill>
                            </a:rPr>
                            <a:t>Table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GB" b="1" dirty="0"/>
                        </a:p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" name="Rectangle: Single Corner Snipped 5">
                          <a:extLst>
                            <a:ext uri="{FF2B5EF4-FFF2-40B4-BE49-F238E27FC236}">
                              <a16:creationId xmlns:a16="http://schemas.microsoft.com/office/drawing/2014/main" id="{82CC2EEE-DCD0-FC9E-26D0-8A0DAC02A6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1216152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1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Rectangle: Single Corner Snipped 6">
                          <a:extLst>
                            <a:ext uri="{FF2B5EF4-FFF2-40B4-BE49-F238E27FC236}">
                              <a16:creationId xmlns:a16="http://schemas.microsoft.com/office/drawing/2014/main" id="{5F445269-B4DC-E1A6-27FC-993EE3D421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38528" y="1581912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2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1100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B791AD35-BBAB-40FE-8AB1-2CAEA204F2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1929384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rgbClr val="FFFF00"/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6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3</a:t>
                          </a:r>
                          <a:endParaRPr lang="en-US" sz="1200" dirty="0"/>
                        </a:p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" name="Rectangle: Single Corner Snipped 8">
                          <a:extLst>
                            <a:ext uri="{FF2B5EF4-FFF2-40B4-BE49-F238E27FC236}">
                              <a16:creationId xmlns:a16="http://schemas.microsoft.com/office/drawing/2014/main" id="{BA8696D0-B65F-5051-CC5B-753AE761F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2255520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4</a:t>
                          </a:r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p:txBody>
                    </p:sp>
                    <p:sp>
                      <p:nvSpPr>
                        <p:cNvPr id="10" name="Rectangle: Single Corner Snipped 9">
                          <a:extLst>
                            <a:ext uri="{FF2B5EF4-FFF2-40B4-BE49-F238E27FC236}">
                              <a16:creationId xmlns:a16="http://schemas.microsoft.com/office/drawing/2014/main" id="{C939A153-4D29-984C-30DE-10F2B55BAE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6816" y="2621280"/>
                          <a:ext cx="2514600" cy="228600"/>
                        </a:xfrm>
                        <a:prstGeom prst="snip1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3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Record 5</a:t>
                          </a:r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80647FFA-CB04-A618-50A9-FCB9094C3B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39134" y="614951"/>
                        <a:ext cx="2941318" cy="3340609"/>
                        <a:chOff x="6830575" y="332820"/>
                        <a:chExt cx="2941318" cy="3340609"/>
                      </a:xfrm>
                    </p:grpSpPr>
                    <p:sp>
                      <p:nvSpPr>
                        <p:cNvPr id="17" name="Rectangle: Top Corners Snipped 16">
                          <a:extLst>
                            <a:ext uri="{FF2B5EF4-FFF2-40B4-BE49-F238E27FC236}">
                              <a16:creationId xmlns:a16="http://schemas.microsoft.com/office/drawing/2014/main" id="{42A6D70C-9297-F7AA-E9B0-05EC23E542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74413" y="332820"/>
                          <a:ext cx="2697480" cy="3340609"/>
                        </a:xfrm>
                        <a:prstGeom prst="snip2SameRect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" name="Parallelogram 24">
                          <a:extLst>
                            <a:ext uri="{FF2B5EF4-FFF2-40B4-BE49-F238E27FC236}">
                              <a16:creationId xmlns:a16="http://schemas.microsoft.com/office/drawing/2014/main" id="{777F1172-E32F-23DF-9FE0-D2C6818FC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1907" y="1248746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/0	--- 9001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Parallelogram 29">
                          <a:extLst>
                            <a:ext uri="{FF2B5EF4-FFF2-40B4-BE49-F238E27FC236}">
                              <a16:creationId xmlns:a16="http://schemas.microsoft.com/office/drawing/2014/main" id="{2912FD54-46A8-E7C2-1627-B0AF278BF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1907" y="1595456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/1	--- 9002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" name="Parallelogram 30">
                          <a:extLst>
                            <a:ext uri="{FF2B5EF4-FFF2-40B4-BE49-F238E27FC236}">
                              <a16:creationId xmlns:a16="http://schemas.microsoft.com/office/drawing/2014/main" id="{EB5F5865-4DE5-79C7-7DCF-D5B8187CF9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1907" y="1920449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/2	--- 9003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Parallelogram 31">
                          <a:extLst>
                            <a:ext uri="{FF2B5EF4-FFF2-40B4-BE49-F238E27FC236}">
                              <a16:creationId xmlns:a16="http://schemas.microsoft.com/office/drawing/2014/main" id="{428F6897-2303-4B92-9DB3-D585E7E01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6669" y="2236869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/3	--- 9004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Parallelogram 32">
                          <a:extLst>
                            <a:ext uri="{FF2B5EF4-FFF2-40B4-BE49-F238E27FC236}">
                              <a16:creationId xmlns:a16="http://schemas.microsoft.com/office/drawing/2014/main" id="{A37696FD-BC8F-86D4-0DE0-368451093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6669" y="2581483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/4	--- 9005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Parallelogram 33">
                          <a:extLst>
                            <a:ext uri="{FF2B5EF4-FFF2-40B4-BE49-F238E27FC236}">
                              <a16:creationId xmlns:a16="http://schemas.microsoft.com/office/drawing/2014/main" id="{B1ED4E01-1704-3F30-498D-F01DBECB0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0575" y="2944957"/>
                          <a:ext cx="2246378" cy="228600"/>
                        </a:xfrm>
                        <a:prstGeom prst="parallelogram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 err="1">
                              <a:solidFill>
                                <a:schemeClr val="tx1"/>
                              </a:solidFill>
                            </a:rPr>
                            <a:t>empTab</a:t>
                          </a:r>
                          <a:r>
                            <a:rPr lang="en-GB" sz="1400" b="1" dirty="0">
                              <a:solidFill>
                                <a:schemeClr val="tx1"/>
                              </a:solidFill>
                            </a:rPr>
                            <a:t>/5	--- 9006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1C709DC8-FC91-10B5-5848-4ECF4711DF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40280" y="1517904"/>
                      <a:ext cx="1014984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3B9406-F76F-30CA-8F57-C9658134C76B}"/>
                    </a:ext>
                  </a:extLst>
                </p:cNvPr>
                <p:cNvSpPr txBox="1"/>
                <p:nvPr/>
              </p:nvSpPr>
              <p:spPr>
                <a:xfrm>
                  <a:off x="6781804" y="1138281"/>
                  <a:ext cx="15727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rgbClr val="FFFF00"/>
                      </a:solidFill>
                    </a:rPr>
                    <a:t>Elements</a:t>
                  </a:r>
                  <a:endParaRPr lang="en-US" sz="1600" b="1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EB75DF-CF16-8800-8CD6-0B5A1D27C09B}"/>
                  </a:ext>
                </a:extLst>
              </p:cNvPr>
              <p:cNvSpPr txBox="1"/>
              <p:nvPr/>
            </p:nvSpPr>
            <p:spPr>
              <a:xfrm>
                <a:off x="124968" y="1864441"/>
                <a:ext cx="2660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i="1" dirty="0">
                    <a:solidFill>
                      <a:schemeClr val="bg1"/>
                    </a:solidFill>
                  </a:rPr>
                  <a:t>Absolute path – Parent # Table</a:t>
                </a:r>
                <a:endParaRPr lang="en-US" sz="14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FBC7912-3CEA-BBA4-E871-E754DFFEE2C3}"/>
                </a:ext>
              </a:extLst>
            </p:cNvPr>
            <p:cNvSpPr txBox="1"/>
            <p:nvPr/>
          </p:nvSpPr>
          <p:spPr>
            <a:xfrm>
              <a:off x="6900676" y="4083593"/>
              <a:ext cx="3578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>
                  <a:solidFill>
                    <a:srgbClr val="FFFF00"/>
                  </a:solidFill>
                </a:rPr>
                <a:t>Relative path – </a:t>
              </a:r>
              <a:r>
                <a:rPr lang="en-GB" sz="1400" b="1" i="1" dirty="0" err="1">
                  <a:solidFill>
                    <a:srgbClr val="FFFF00"/>
                  </a:solidFill>
                </a:rPr>
                <a:t>empTab</a:t>
              </a:r>
              <a:r>
                <a:rPr lang="en-GB" sz="1400" b="1" i="1" dirty="0">
                  <a:solidFill>
                    <a:srgbClr val="FFFF00"/>
                  </a:solidFill>
                </a:rPr>
                <a:t>/2  – Child # Table</a:t>
              </a:r>
              <a:endParaRPr lang="en-US" sz="1400" b="1" i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5F159F-B140-7494-EBC4-F5EC5EF017F4}"/>
              </a:ext>
            </a:extLst>
          </p:cNvPr>
          <p:cNvCxnSpPr>
            <a:cxnSpLocks/>
          </p:cNvCxnSpPr>
          <p:nvPr/>
        </p:nvCxnSpPr>
        <p:spPr>
          <a:xfrm flipH="1">
            <a:off x="5312666" y="4040794"/>
            <a:ext cx="1923290" cy="49277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A76B8BE-50C5-D12D-D462-199976D58569}"/>
              </a:ext>
            </a:extLst>
          </p:cNvPr>
          <p:cNvSpPr txBox="1"/>
          <p:nvPr/>
        </p:nvSpPr>
        <p:spPr>
          <a:xfrm>
            <a:off x="5580892" y="4803217"/>
            <a:ext cx="467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Memory the element is </a:t>
            </a:r>
            <a:r>
              <a:rPr lang="en-GB" dirty="0" err="1">
                <a:solidFill>
                  <a:schemeClr val="bg1"/>
                </a:solidFill>
              </a:rPr>
              <a:t>binded</a:t>
            </a:r>
            <a:r>
              <a:rPr lang="en-GB" dirty="0">
                <a:solidFill>
                  <a:schemeClr val="bg1"/>
                </a:solidFill>
              </a:rPr>
              <a:t> to a dependent control is called </a:t>
            </a:r>
            <a:r>
              <a:rPr lang="en-GB" b="1" dirty="0">
                <a:solidFill>
                  <a:srgbClr val="FFFF00"/>
                </a:solidFill>
              </a:rPr>
              <a:t>Element Binding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2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227</Words>
  <Application>Microsoft Office PowerPoint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8</cp:revision>
  <dcterms:created xsi:type="dcterms:W3CDTF">2024-05-27T19:22:13Z</dcterms:created>
  <dcterms:modified xsi:type="dcterms:W3CDTF">2024-05-27T23:30:47Z</dcterms:modified>
</cp:coreProperties>
</file>