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051A8D-7364-45AB-8BC9-014A0323CC22}" v="16" dt="2024-06-03T22:28:25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09051A8D-7364-45AB-8BC9-014A0323CC22}"/>
    <pc:docChg chg="undo custSel addSld modSld">
      <pc:chgData name="Vivian Octavious" userId="bc9009351743e6d7" providerId="LiveId" clId="{09051A8D-7364-45AB-8BC9-014A0323CC22}" dt="2024-06-03T22:29:19.659" v="530" actId="1076"/>
      <pc:docMkLst>
        <pc:docMk/>
      </pc:docMkLst>
      <pc:sldChg chg="addSp delSp modSp new mod">
        <pc:chgData name="Vivian Octavious" userId="bc9009351743e6d7" providerId="LiveId" clId="{09051A8D-7364-45AB-8BC9-014A0323CC22}" dt="2024-06-03T22:29:19.659" v="530" actId="1076"/>
        <pc:sldMkLst>
          <pc:docMk/>
          <pc:sldMk cId="2738558900" sldId="256"/>
        </pc:sldMkLst>
        <pc:spChg chg="del">
          <ac:chgData name="Vivian Octavious" userId="bc9009351743e6d7" providerId="LiveId" clId="{09051A8D-7364-45AB-8BC9-014A0323CC22}" dt="2024-06-03T22:18:41.281" v="1" actId="478"/>
          <ac:spMkLst>
            <pc:docMk/>
            <pc:sldMk cId="2738558900" sldId="256"/>
            <ac:spMk id="2" creationId="{29D5E52E-BC6F-802F-7832-7FCB210390D3}"/>
          </ac:spMkLst>
        </pc:spChg>
        <pc:spChg chg="del">
          <ac:chgData name="Vivian Octavious" userId="bc9009351743e6d7" providerId="LiveId" clId="{09051A8D-7364-45AB-8BC9-014A0323CC22}" dt="2024-06-03T22:18:42.258" v="2" actId="478"/>
          <ac:spMkLst>
            <pc:docMk/>
            <pc:sldMk cId="2738558900" sldId="256"/>
            <ac:spMk id="3" creationId="{94BE441D-1F84-2066-24C8-65C950DD9AED}"/>
          </ac:spMkLst>
        </pc:spChg>
        <pc:spChg chg="add mod">
          <ac:chgData name="Vivian Octavious" userId="bc9009351743e6d7" providerId="LiveId" clId="{09051A8D-7364-45AB-8BC9-014A0323CC22}" dt="2024-06-03T22:23:49.939" v="270" actId="113"/>
          <ac:spMkLst>
            <pc:docMk/>
            <pc:sldMk cId="2738558900" sldId="256"/>
            <ac:spMk id="4" creationId="{546042FA-644E-93EE-D050-4DCCC446C5DE}"/>
          </ac:spMkLst>
        </pc:spChg>
        <pc:spChg chg="add mod">
          <ac:chgData name="Vivian Octavious" userId="bc9009351743e6d7" providerId="LiveId" clId="{09051A8D-7364-45AB-8BC9-014A0323CC22}" dt="2024-06-03T22:23:47.569" v="269" actId="113"/>
          <ac:spMkLst>
            <pc:docMk/>
            <pc:sldMk cId="2738558900" sldId="256"/>
            <ac:spMk id="5" creationId="{D9845C5A-B01D-091F-352B-F1E44DD11E7A}"/>
          </ac:spMkLst>
        </pc:spChg>
        <pc:spChg chg="add mod">
          <ac:chgData name="Vivian Octavious" userId="bc9009351743e6d7" providerId="LiveId" clId="{09051A8D-7364-45AB-8BC9-014A0323CC22}" dt="2024-06-03T22:27:33.226" v="351" actId="1076"/>
          <ac:spMkLst>
            <pc:docMk/>
            <pc:sldMk cId="2738558900" sldId="256"/>
            <ac:spMk id="7" creationId="{51B93E5E-BB12-79CB-4F5D-C05EFD84E445}"/>
          </ac:spMkLst>
        </pc:spChg>
        <pc:spChg chg="add del">
          <ac:chgData name="Vivian Octavious" userId="bc9009351743e6d7" providerId="LiveId" clId="{09051A8D-7364-45AB-8BC9-014A0323CC22}" dt="2024-06-03T22:21:09.376" v="146" actId="478"/>
          <ac:spMkLst>
            <pc:docMk/>
            <pc:sldMk cId="2738558900" sldId="256"/>
            <ac:spMk id="8" creationId="{5F3AF776-619C-A5B9-B373-BD2E30850C2D}"/>
          </ac:spMkLst>
        </pc:spChg>
        <pc:spChg chg="add mod">
          <ac:chgData name="Vivian Octavious" userId="bc9009351743e6d7" providerId="LiveId" clId="{09051A8D-7364-45AB-8BC9-014A0323CC22}" dt="2024-06-03T22:26:40.407" v="339" actId="207"/>
          <ac:spMkLst>
            <pc:docMk/>
            <pc:sldMk cId="2738558900" sldId="256"/>
            <ac:spMk id="9" creationId="{C65DE6AC-2EA4-27DB-7F95-BCE4CD4474F8}"/>
          </ac:spMkLst>
        </pc:spChg>
        <pc:spChg chg="add mod">
          <ac:chgData name="Vivian Octavious" userId="bc9009351743e6d7" providerId="LiveId" clId="{09051A8D-7364-45AB-8BC9-014A0323CC22}" dt="2024-06-03T22:26:44.212" v="340" actId="207"/>
          <ac:spMkLst>
            <pc:docMk/>
            <pc:sldMk cId="2738558900" sldId="256"/>
            <ac:spMk id="10" creationId="{A4258727-2592-1313-D857-7C3756FB7C5E}"/>
          </ac:spMkLst>
        </pc:spChg>
        <pc:spChg chg="add mod">
          <ac:chgData name="Vivian Octavious" userId="bc9009351743e6d7" providerId="LiveId" clId="{09051A8D-7364-45AB-8BC9-014A0323CC22}" dt="2024-06-03T22:24:29.133" v="292" actId="1076"/>
          <ac:spMkLst>
            <pc:docMk/>
            <pc:sldMk cId="2738558900" sldId="256"/>
            <ac:spMk id="24" creationId="{3032B091-B758-8793-190A-734DB17C9716}"/>
          </ac:spMkLst>
        </pc:spChg>
        <pc:spChg chg="mod topLvl">
          <ac:chgData name="Vivian Octavious" userId="bc9009351743e6d7" providerId="LiveId" clId="{09051A8D-7364-45AB-8BC9-014A0323CC22}" dt="2024-06-03T22:25:30.549" v="306" actId="164"/>
          <ac:spMkLst>
            <pc:docMk/>
            <pc:sldMk cId="2738558900" sldId="256"/>
            <ac:spMk id="26" creationId="{5525242F-FC16-0DB5-5980-B76DBAC9B375}"/>
          </ac:spMkLst>
        </pc:spChg>
        <pc:spChg chg="del mod topLvl">
          <ac:chgData name="Vivian Octavious" userId="bc9009351743e6d7" providerId="LiveId" clId="{09051A8D-7364-45AB-8BC9-014A0323CC22}" dt="2024-06-03T22:24:48.202" v="296" actId="478"/>
          <ac:spMkLst>
            <pc:docMk/>
            <pc:sldMk cId="2738558900" sldId="256"/>
            <ac:spMk id="27" creationId="{C489C3F1-C1CC-54D6-6521-8E1A9677CD46}"/>
          </ac:spMkLst>
        </pc:spChg>
        <pc:spChg chg="add mod">
          <ac:chgData name="Vivian Octavious" userId="bc9009351743e6d7" providerId="LiveId" clId="{09051A8D-7364-45AB-8BC9-014A0323CC22}" dt="2024-06-03T22:25:30.549" v="306" actId="164"/>
          <ac:spMkLst>
            <pc:docMk/>
            <pc:sldMk cId="2738558900" sldId="256"/>
            <ac:spMk id="28" creationId="{DDA5F411-4739-8016-AB2A-EB83D57C9991}"/>
          </ac:spMkLst>
        </pc:spChg>
        <pc:spChg chg="add mod">
          <ac:chgData name="Vivian Octavious" userId="bc9009351743e6d7" providerId="LiveId" clId="{09051A8D-7364-45AB-8BC9-014A0323CC22}" dt="2024-06-03T22:27:22.089" v="349" actId="164"/>
          <ac:spMkLst>
            <pc:docMk/>
            <pc:sldMk cId="2738558900" sldId="256"/>
            <ac:spMk id="30" creationId="{0134F8A4-614C-17D4-A122-860888487904}"/>
          </ac:spMkLst>
        </pc:spChg>
        <pc:spChg chg="add mod">
          <ac:chgData name="Vivian Octavious" userId="bc9009351743e6d7" providerId="LiveId" clId="{09051A8D-7364-45AB-8BC9-014A0323CC22}" dt="2024-06-03T22:27:22.089" v="349" actId="164"/>
          <ac:spMkLst>
            <pc:docMk/>
            <pc:sldMk cId="2738558900" sldId="256"/>
            <ac:spMk id="31" creationId="{05823AD6-0142-F7D3-1481-E3F065A5140C}"/>
          </ac:spMkLst>
        </pc:spChg>
        <pc:spChg chg="add mod">
          <ac:chgData name="Vivian Octavious" userId="bc9009351743e6d7" providerId="LiveId" clId="{09051A8D-7364-45AB-8BC9-014A0323CC22}" dt="2024-06-03T22:28:20.453" v="392" actId="1076"/>
          <ac:spMkLst>
            <pc:docMk/>
            <pc:sldMk cId="2738558900" sldId="256"/>
            <ac:spMk id="37" creationId="{83629FA1-13FF-5E7C-799C-175866E0DBAD}"/>
          </ac:spMkLst>
        </pc:spChg>
        <pc:spChg chg="add mod">
          <ac:chgData name="Vivian Octavious" userId="bc9009351743e6d7" providerId="LiveId" clId="{09051A8D-7364-45AB-8BC9-014A0323CC22}" dt="2024-06-03T22:29:19.659" v="530" actId="1076"/>
          <ac:spMkLst>
            <pc:docMk/>
            <pc:sldMk cId="2738558900" sldId="256"/>
            <ac:spMk id="38" creationId="{F4E8A5B0-F633-396C-5E1D-04EFD547574D}"/>
          </ac:spMkLst>
        </pc:spChg>
        <pc:grpChg chg="add mod">
          <ac:chgData name="Vivian Octavious" userId="bc9009351743e6d7" providerId="LiveId" clId="{09051A8D-7364-45AB-8BC9-014A0323CC22}" dt="2024-06-03T22:25:30.549" v="306" actId="164"/>
          <ac:grpSpMkLst>
            <pc:docMk/>
            <pc:sldMk cId="2738558900" sldId="256"/>
            <ac:grpSpMk id="6" creationId="{C5FE5F27-BF0A-8B75-8E03-DE40ADFFCAC9}"/>
          </ac:grpSpMkLst>
        </pc:grpChg>
        <pc:grpChg chg="add del mod">
          <ac:chgData name="Vivian Octavious" userId="bc9009351743e6d7" providerId="LiveId" clId="{09051A8D-7364-45AB-8BC9-014A0323CC22}" dt="2024-06-03T22:24:48.202" v="296" actId="478"/>
          <ac:grpSpMkLst>
            <pc:docMk/>
            <pc:sldMk cId="2738558900" sldId="256"/>
            <ac:grpSpMk id="25" creationId="{B25BC41C-14ED-39DF-247B-7C20476DD9A1}"/>
          </ac:grpSpMkLst>
        </pc:grpChg>
        <pc:grpChg chg="add mod">
          <ac:chgData name="Vivian Octavious" userId="bc9009351743e6d7" providerId="LiveId" clId="{09051A8D-7364-45AB-8BC9-014A0323CC22}" dt="2024-06-03T22:27:22.089" v="349" actId="164"/>
          <ac:grpSpMkLst>
            <pc:docMk/>
            <pc:sldMk cId="2738558900" sldId="256"/>
            <ac:grpSpMk id="29" creationId="{B66C035A-3471-F115-B255-D1E0F824299D}"/>
          </ac:grpSpMkLst>
        </pc:grpChg>
        <pc:grpChg chg="add mod">
          <ac:chgData name="Vivian Octavious" userId="bc9009351743e6d7" providerId="LiveId" clId="{09051A8D-7364-45AB-8BC9-014A0323CC22}" dt="2024-06-03T22:27:30.951" v="350" actId="1076"/>
          <ac:grpSpMkLst>
            <pc:docMk/>
            <pc:sldMk cId="2738558900" sldId="256"/>
            <ac:grpSpMk id="36" creationId="{47737B0A-7660-4186-3367-F5AA49FCDAC7}"/>
          </ac:grpSpMkLst>
        </pc:grpChg>
        <pc:cxnChg chg="add mod">
          <ac:chgData name="Vivian Octavious" userId="bc9009351743e6d7" providerId="LiveId" clId="{09051A8D-7364-45AB-8BC9-014A0323CC22}" dt="2024-06-03T22:25:30.549" v="306" actId="164"/>
          <ac:cxnSpMkLst>
            <pc:docMk/>
            <pc:sldMk cId="2738558900" sldId="256"/>
            <ac:cxnSpMk id="12" creationId="{F38601B5-D13B-21E6-9832-3781C64242AF}"/>
          </ac:cxnSpMkLst>
        </pc:cxnChg>
        <pc:cxnChg chg="add mod">
          <ac:chgData name="Vivian Octavious" userId="bc9009351743e6d7" providerId="LiveId" clId="{09051A8D-7364-45AB-8BC9-014A0323CC22}" dt="2024-06-03T22:25:30.549" v="306" actId="164"/>
          <ac:cxnSpMkLst>
            <pc:docMk/>
            <pc:sldMk cId="2738558900" sldId="256"/>
            <ac:cxnSpMk id="13" creationId="{DBF24E63-3C33-342E-F7C7-25A2DE709247}"/>
          </ac:cxnSpMkLst>
        </pc:cxnChg>
        <pc:cxnChg chg="add mod">
          <ac:chgData name="Vivian Octavious" userId="bc9009351743e6d7" providerId="LiveId" clId="{09051A8D-7364-45AB-8BC9-014A0323CC22}" dt="2024-06-03T22:23:35.675" v="263"/>
          <ac:cxnSpMkLst>
            <pc:docMk/>
            <pc:sldMk cId="2738558900" sldId="256"/>
            <ac:cxnSpMk id="22" creationId="{FA17BDF5-29E2-EE01-DD6C-AC0C33D835B5}"/>
          </ac:cxnSpMkLst>
        </pc:cxnChg>
        <pc:cxnChg chg="add del mod">
          <ac:chgData name="Vivian Octavious" userId="bc9009351743e6d7" providerId="LiveId" clId="{09051A8D-7364-45AB-8BC9-014A0323CC22}" dt="2024-06-03T22:23:44.471" v="267" actId="478"/>
          <ac:cxnSpMkLst>
            <pc:docMk/>
            <pc:sldMk cId="2738558900" sldId="256"/>
            <ac:cxnSpMk id="23" creationId="{A3A633E6-399E-9AFD-8403-A4C1D4DBB7FB}"/>
          </ac:cxnSpMkLst>
        </pc:cxnChg>
        <pc:cxnChg chg="add mod">
          <ac:chgData name="Vivian Octavious" userId="bc9009351743e6d7" providerId="LiveId" clId="{09051A8D-7364-45AB-8BC9-014A0323CC22}" dt="2024-06-03T22:27:22.089" v="349" actId="164"/>
          <ac:cxnSpMkLst>
            <pc:docMk/>
            <pc:sldMk cId="2738558900" sldId="256"/>
            <ac:cxnSpMk id="33" creationId="{A822AB65-2DBF-49A5-F1CE-D7ACD7EEF8AE}"/>
          </ac:cxnSpMkLst>
        </pc:cxnChg>
        <pc:cxnChg chg="add mod">
          <ac:chgData name="Vivian Octavious" userId="bc9009351743e6d7" providerId="LiveId" clId="{09051A8D-7364-45AB-8BC9-014A0323CC22}" dt="2024-06-03T22:27:22.089" v="349" actId="164"/>
          <ac:cxnSpMkLst>
            <pc:docMk/>
            <pc:sldMk cId="2738558900" sldId="256"/>
            <ac:cxnSpMk id="35" creationId="{A611E776-BCEE-2B60-4EBD-DB7EF5D3CCA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2C8D-7317-350D-7F58-4E2604800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9F4F4-C980-9B02-4BD6-BC765CBB1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D415D-5541-74BF-1AE1-D91F9942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2D985-A965-C125-18A3-154979F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EB674-1538-CB5C-DCBA-69D4BF6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1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91BC-C683-B03E-D1AC-5917A6D6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F8F87-6FD4-D83E-D463-F99A9F24B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4AB8-786C-1AF8-32E7-24E8450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783C-4F3E-79A5-E20F-35ACB857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6C8C-D96C-CF30-91AB-8344A823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77598C-3530-193B-EF92-3450794C2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48B61-D4B9-84D4-1DF9-E111CC869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02BAD-82E9-6CEB-F57E-A11D006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F65F3-93AC-5E06-6604-D405A9B4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347-5792-F8D7-62EA-4A70C02A3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04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9C20-DF2A-E5C3-380D-39F52049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8A97A-1FAF-E670-AAFC-A8B72E89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E3E8A-FB31-3921-7DB4-3959C664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8698-9F06-FCA8-E033-1929FE96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6E44-30DB-CF19-ACEA-11FD4D334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8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DB29-5872-DBA6-9165-0159ECC7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5530C-EC18-6830-CD32-7E862F23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D7DA9-46F8-18C9-AEB6-1CFE6A6CA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EC4BA-CDCE-F5EC-0776-FFBF13AF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0CEA-4D35-6FA1-421D-F1EABE31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29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9D7E-88FF-8F3F-9792-AACB704AD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CD2A1-DD23-3DCC-1FE3-A9B9C2F09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23E27-49B0-9FE7-8063-D207FBCFC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F56EE-022B-CF72-5DB1-E49F5F45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C2E1C-59C8-8AA8-70E0-2022858B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14824-8B35-356B-1E66-786EE1AA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0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6943-C92E-94E8-D42F-54144C43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20F2C-1FAD-732A-2C74-54B92E75C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07B8E-B781-CF8C-575A-783376F5B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EF247-29A6-9967-1317-BEDF93791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A52FB-4217-0C0D-9B63-49223A129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5F931-B07D-5DB0-AC6E-6812021C7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506868-C0D1-7AAB-17D7-216C2FAD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8572BF-16AD-800F-17EA-A16750F58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1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787A1-AC15-1022-2587-2C59A71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88F279-C8A4-E72A-DB51-FB51CDC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05D7A-3EB9-84E2-5905-264A07D5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EE5D-AF7E-F2E6-0691-DC7521534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1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3C83F6-6967-CE13-4AEF-1D091490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74ED5-C316-D2A0-876C-C34AA152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5CCF8-CAE2-7479-7D24-9A02248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7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4A19-18FF-A79B-197A-E3A0EA80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2DC0E-A955-F982-34AD-70ABE246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D2DD1-05B1-555C-AFBD-3B429F4AB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A2A3A-34C1-C9CC-D7AE-EFE36686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683D-C081-D809-7B81-F69283D9B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EA8F-F96D-0E09-6293-58AEE28D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53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72FC-6839-EDEF-0F84-B01E41DF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B0B06F-489B-4623-0A26-50101F28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AEDF3-6BE2-7E18-0B77-331FF4B1A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CD38C-D8CB-C596-1C19-8D9B923A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AA827-DC6C-35A0-E40F-753CEAA2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CB0DD-C638-22A4-4EFF-CBC682CD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17B3DD-C70B-5EA0-CF11-39552277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4D88F-2A35-842B-FEF4-7B86B7F1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EA98B-72A7-796D-ABAD-F07DF2A2F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512B8-E78A-4DD1-8D65-C8266913894C}" type="datetimeFigureOut">
              <a:rPr lang="en-US" smtClean="0"/>
              <a:t>6/3/2024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4CBDE-13CA-E3C4-57D1-70DF972B0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80F80-6131-0AE0-B3DE-8561AF87F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54044-007A-4685-B8F9-7D65CE24E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4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1B93E5E-BB12-79CB-4F5D-C05EFD84E445}"/>
              </a:ext>
            </a:extLst>
          </p:cNvPr>
          <p:cNvSpPr txBox="1"/>
          <p:nvPr/>
        </p:nvSpPr>
        <p:spPr>
          <a:xfrm>
            <a:off x="337527" y="1605655"/>
            <a:ext cx="41996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/>
              <a:t>Lets say I have a fragment which has a button </a:t>
            </a:r>
          </a:p>
          <a:p>
            <a:r>
              <a:rPr lang="en-GB" sz="1600" i="1" dirty="0"/>
              <a:t>I want to reuse this functionality in 2 views</a:t>
            </a:r>
            <a:endParaRPr lang="en-US" sz="16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2B091-B758-8793-190A-734DB17C9716}"/>
              </a:ext>
            </a:extLst>
          </p:cNvPr>
          <p:cNvSpPr txBox="1"/>
          <p:nvPr/>
        </p:nvSpPr>
        <p:spPr>
          <a:xfrm>
            <a:off x="1071105" y="659029"/>
            <a:ext cx="2370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Fragments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7737B0A-7660-4186-3367-F5AA49FCDAC7}"/>
              </a:ext>
            </a:extLst>
          </p:cNvPr>
          <p:cNvGrpSpPr/>
          <p:nvPr/>
        </p:nvGrpSpPr>
        <p:grpSpPr>
          <a:xfrm>
            <a:off x="1170889" y="2350229"/>
            <a:ext cx="9692716" cy="2455164"/>
            <a:chOff x="1308049" y="1947672"/>
            <a:chExt cx="9692716" cy="2455164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6C035A-3471-F115-B255-D1E0F824299D}"/>
                </a:ext>
              </a:extLst>
            </p:cNvPr>
            <p:cNvGrpSpPr/>
            <p:nvPr/>
          </p:nvGrpSpPr>
          <p:grpSpPr>
            <a:xfrm>
              <a:off x="1308049" y="1947672"/>
              <a:ext cx="6306845" cy="2455164"/>
              <a:chOff x="2635987" y="2231136"/>
              <a:chExt cx="6306845" cy="2455164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5FE5F27-BF0A-8B75-8E03-DE40ADFFCAC9}"/>
                  </a:ext>
                </a:extLst>
              </p:cNvPr>
              <p:cNvGrpSpPr/>
              <p:nvPr/>
            </p:nvGrpSpPr>
            <p:grpSpPr>
              <a:xfrm>
                <a:off x="2635987" y="2907792"/>
                <a:ext cx="1993392" cy="832104"/>
                <a:chOff x="1856232" y="2935224"/>
                <a:chExt cx="1993392" cy="832104"/>
              </a:xfrm>
            </p:grpSpPr>
            <p:sp>
              <p:nvSpPr>
                <p:cNvPr id="4" name="Rectangle: Single Corner Snipped 3">
                  <a:extLst>
                    <a:ext uri="{FF2B5EF4-FFF2-40B4-BE49-F238E27FC236}">
                      <a16:creationId xmlns:a16="http://schemas.microsoft.com/office/drawing/2014/main" id="{546042FA-644E-93EE-D050-4DCCC446C5DE}"/>
                    </a:ext>
                  </a:extLst>
                </p:cNvPr>
                <p:cNvSpPr/>
                <p:nvPr/>
              </p:nvSpPr>
              <p:spPr>
                <a:xfrm>
                  <a:off x="1856232" y="2935224"/>
                  <a:ext cx="1993392" cy="832104"/>
                </a:xfrm>
                <a:prstGeom prst="snip1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Fragment</a:t>
                  </a:r>
                </a:p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9845C5A-B01D-091F-352B-F1E44DD11E7A}"/>
                    </a:ext>
                  </a:extLst>
                </p:cNvPr>
                <p:cNvSpPr/>
                <p:nvPr/>
              </p:nvSpPr>
              <p:spPr>
                <a:xfrm>
                  <a:off x="2528316" y="3429000"/>
                  <a:ext cx="594360" cy="256032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100" b="1" dirty="0">
                      <a:solidFill>
                        <a:schemeClr val="tx1"/>
                      </a:solidFill>
                    </a:rPr>
                    <a:t>Click</a:t>
                  </a:r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65DE6AC-2EA4-27DB-7F95-BCE4CD4474F8}"/>
                  </a:ext>
                </a:extLst>
              </p:cNvPr>
              <p:cNvSpPr/>
              <p:nvPr/>
            </p:nvSpPr>
            <p:spPr>
              <a:xfrm>
                <a:off x="6008143" y="2231136"/>
                <a:ext cx="2487168" cy="9052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View 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4258727-2592-1313-D857-7C3756FB7C5E}"/>
                  </a:ext>
                </a:extLst>
              </p:cNvPr>
              <p:cNvSpPr/>
              <p:nvPr/>
            </p:nvSpPr>
            <p:spPr>
              <a:xfrm>
                <a:off x="6008143" y="3593592"/>
                <a:ext cx="2487168" cy="9052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chemeClr val="tx1"/>
                    </a:solidFill>
                  </a:rPr>
                  <a:t>View 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38601B5-D13B-21E6-9832-3781C64242AF}"/>
                  </a:ext>
                </a:extLst>
              </p:cNvPr>
              <p:cNvCxnSpPr>
                <a:stCxn id="4" idx="0"/>
                <a:endCxn id="9" idx="1"/>
              </p:cNvCxnSpPr>
              <p:nvPr/>
            </p:nvCxnSpPr>
            <p:spPr>
              <a:xfrm flipV="1">
                <a:off x="4629379" y="2683764"/>
                <a:ext cx="1378764" cy="64008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BF24E63-3C33-342E-F7C7-25A2DE709247}"/>
                  </a:ext>
                </a:extLst>
              </p:cNvPr>
              <p:cNvCxnSpPr>
                <a:cxnSpLocks/>
                <a:stCxn id="4" idx="0"/>
                <a:endCxn id="10" idx="1"/>
              </p:cNvCxnSpPr>
              <p:nvPr/>
            </p:nvCxnSpPr>
            <p:spPr>
              <a:xfrm>
                <a:off x="4629379" y="3323844"/>
                <a:ext cx="1378764" cy="72237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6" name="Rectangle: Single Corner Snipped 25">
                <a:extLst>
                  <a:ext uri="{FF2B5EF4-FFF2-40B4-BE49-F238E27FC236}">
                    <a16:creationId xmlns:a16="http://schemas.microsoft.com/office/drawing/2014/main" id="{5525242F-FC16-0DB5-5980-B76DBAC9B375}"/>
                  </a:ext>
                </a:extLst>
              </p:cNvPr>
              <p:cNvSpPr/>
              <p:nvPr/>
            </p:nvSpPr>
            <p:spPr>
              <a:xfrm>
                <a:off x="7681495" y="2848356"/>
                <a:ext cx="1261337" cy="374904"/>
              </a:xfrm>
              <a:prstGeom prst="snip1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Fragment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: Single Corner Snipped 27">
                <a:extLst>
                  <a:ext uri="{FF2B5EF4-FFF2-40B4-BE49-F238E27FC236}">
                    <a16:creationId xmlns:a16="http://schemas.microsoft.com/office/drawing/2014/main" id="{DDA5F411-4739-8016-AB2A-EB83D57C9991}"/>
                  </a:ext>
                </a:extLst>
              </p:cNvPr>
              <p:cNvSpPr/>
              <p:nvPr/>
            </p:nvSpPr>
            <p:spPr>
              <a:xfrm>
                <a:off x="7681495" y="4311396"/>
                <a:ext cx="1261337" cy="374904"/>
              </a:xfrm>
              <a:prstGeom prst="snip1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Fragment</a:t>
                </a:r>
              </a:p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" name="Rectangle: Diagonal Corners Snipped 29">
              <a:extLst>
                <a:ext uri="{FF2B5EF4-FFF2-40B4-BE49-F238E27FC236}">
                  <a16:creationId xmlns:a16="http://schemas.microsoft.com/office/drawing/2014/main" id="{0134F8A4-614C-17D4-A122-860888487904}"/>
                </a:ext>
              </a:extLst>
            </p:cNvPr>
            <p:cNvSpPr/>
            <p:nvPr/>
          </p:nvSpPr>
          <p:spPr>
            <a:xfrm>
              <a:off x="8266177" y="2084832"/>
              <a:ext cx="2727502" cy="61264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View1.controller.js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Diagonal Corners Snipped 30">
              <a:extLst>
                <a:ext uri="{FF2B5EF4-FFF2-40B4-BE49-F238E27FC236}">
                  <a16:creationId xmlns:a16="http://schemas.microsoft.com/office/drawing/2014/main" id="{05823AD6-0142-F7D3-1481-E3F065A5140C}"/>
                </a:ext>
              </a:extLst>
            </p:cNvPr>
            <p:cNvSpPr/>
            <p:nvPr/>
          </p:nvSpPr>
          <p:spPr>
            <a:xfrm>
              <a:off x="8273263" y="3456432"/>
              <a:ext cx="2727502" cy="612648"/>
            </a:xfrm>
            <a:prstGeom prst="snip2Diag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View2.controller.js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822AB65-2DBF-49A5-F1CE-D7ACD7EEF8AE}"/>
                </a:ext>
              </a:extLst>
            </p:cNvPr>
            <p:cNvCxnSpPr>
              <a:stCxn id="9" idx="3"/>
              <a:endCxn id="30" idx="2"/>
            </p:cNvCxnSpPr>
            <p:nvPr/>
          </p:nvCxnSpPr>
          <p:spPr>
            <a:xfrm flipV="1">
              <a:off x="7167373" y="2391156"/>
              <a:ext cx="1098804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611E776-BCEE-2B60-4EBD-DB7EF5D3CCA3}"/>
                </a:ext>
              </a:extLst>
            </p:cNvPr>
            <p:cNvCxnSpPr/>
            <p:nvPr/>
          </p:nvCxnSpPr>
          <p:spPr>
            <a:xfrm flipV="1">
              <a:off x="7174459" y="3753612"/>
              <a:ext cx="1098804" cy="91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629FA1-13FF-5E7C-799C-175866E0DBAD}"/>
              </a:ext>
            </a:extLst>
          </p:cNvPr>
          <p:cNvSpPr txBox="1"/>
          <p:nvPr/>
        </p:nvSpPr>
        <p:spPr>
          <a:xfrm>
            <a:off x="657467" y="4352765"/>
            <a:ext cx="3196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  <a:highlight>
                  <a:srgbClr val="FFFF00"/>
                </a:highlight>
              </a:rPr>
              <a:t>It’s like a Sub Screen in ABAP</a:t>
            </a:r>
            <a:endParaRPr lang="en-US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E8A5B0-F633-396C-5E1D-04EFD547574D}"/>
              </a:ext>
            </a:extLst>
          </p:cNvPr>
          <p:cNvSpPr txBox="1"/>
          <p:nvPr/>
        </p:nvSpPr>
        <p:spPr>
          <a:xfrm>
            <a:off x="5173522" y="1523138"/>
            <a:ext cx="6540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View1 and View2 ‘s respective controller will hold the logic for the button</a:t>
            </a:r>
          </a:p>
          <a:p>
            <a:r>
              <a:rPr lang="en-GB" sz="1600" i="1" dirty="0">
                <a:solidFill>
                  <a:srgbClr val="FF0000"/>
                </a:solidFill>
                <a:highlight>
                  <a:srgbClr val="FFFF00"/>
                </a:highlight>
              </a:rPr>
              <a:t>But the button comes from fragment</a:t>
            </a:r>
            <a:endParaRPr lang="en-US" sz="1600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3855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2024-06-03T22:18:37Z</dcterms:created>
  <dcterms:modified xsi:type="dcterms:W3CDTF">2024-06-03T22:29:20Z</dcterms:modified>
</cp:coreProperties>
</file>