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C8404-C2D8-4724-804A-49D5AE516E25}" v="21" dt="2024-05-23T20:20:4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055C8404-C2D8-4724-804A-49D5AE516E25}"/>
    <pc:docChg chg="undo custSel addSld modSld">
      <pc:chgData name="Vivian Octavious" userId="bc9009351743e6d7" providerId="LiveId" clId="{055C8404-C2D8-4724-804A-49D5AE516E25}" dt="2024-05-23T20:24:34.266" v="705" actId="207"/>
      <pc:docMkLst>
        <pc:docMk/>
      </pc:docMkLst>
      <pc:sldChg chg="addSp delSp modSp new mod">
        <pc:chgData name="Vivian Octavious" userId="bc9009351743e6d7" providerId="LiveId" clId="{055C8404-C2D8-4724-804A-49D5AE516E25}" dt="2024-05-23T20:24:34.266" v="705" actId="207"/>
        <pc:sldMkLst>
          <pc:docMk/>
          <pc:sldMk cId="103375573" sldId="256"/>
        </pc:sldMkLst>
        <pc:spChg chg="del">
          <ac:chgData name="Vivian Octavious" userId="bc9009351743e6d7" providerId="LiveId" clId="{055C8404-C2D8-4724-804A-49D5AE516E25}" dt="2024-05-23T19:57:42.294" v="2" actId="478"/>
          <ac:spMkLst>
            <pc:docMk/>
            <pc:sldMk cId="103375573" sldId="256"/>
            <ac:spMk id="2" creationId="{CB49E93A-F032-855A-3BAE-3087CC4E2495}"/>
          </ac:spMkLst>
        </pc:spChg>
        <pc:spChg chg="del">
          <ac:chgData name="Vivian Octavious" userId="bc9009351743e6d7" providerId="LiveId" clId="{055C8404-C2D8-4724-804A-49D5AE516E25}" dt="2024-05-23T19:57:39.570" v="1" actId="478"/>
          <ac:spMkLst>
            <pc:docMk/>
            <pc:sldMk cId="103375573" sldId="256"/>
            <ac:spMk id="3" creationId="{D582A1DD-BF82-A56C-047B-F5EA9A99DF9C}"/>
          </ac:spMkLst>
        </pc:spChg>
        <pc:spChg chg="add del mod">
          <ac:chgData name="Vivian Octavious" userId="bc9009351743e6d7" providerId="LiveId" clId="{055C8404-C2D8-4724-804A-49D5AE516E25}" dt="2024-05-23T20:00:33.253" v="63" actId="21"/>
          <ac:spMkLst>
            <pc:docMk/>
            <pc:sldMk cId="103375573" sldId="256"/>
            <ac:spMk id="4" creationId="{29CEE483-0405-16E2-2674-32DDFE4C49F8}"/>
          </ac:spMkLst>
        </pc:spChg>
        <pc:spChg chg="add del">
          <ac:chgData name="Vivian Octavious" userId="bc9009351743e6d7" providerId="LiveId" clId="{055C8404-C2D8-4724-804A-49D5AE516E25}" dt="2024-05-23T20:00:21.879" v="60" actId="11529"/>
          <ac:spMkLst>
            <pc:docMk/>
            <pc:sldMk cId="103375573" sldId="256"/>
            <ac:spMk id="5" creationId="{142EB8AF-66B7-8893-ABA3-A02A138C8A84}"/>
          </ac:spMkLst>
        </pc:spChg>
        <pc:spChg chg="add mod">
          <ac:chgData name="Vivian Octavious" userId="bc9009351743e6d7" providerId="LiveId" clId="{055C8404-C2D8-4724-804A-49D5AE516E25}" dt="2024-05-23T20:22:57.158" v="694" actId="207"/>
          <ac:spMkLst>
            <pc:docMk/>
            <pc:sldMk cId="103375573" sldId="256"/>
            <ac:spMk id="6" creationId="{F23A0945-D8B4-A46F-D0EE-97763F07E51F}"/>
          </ac:spMkLst>
        </pc:spChg>
        <pc:spChg chg="add mod">
          <ac:chgData name="Vivian Octavious" userId="bc9009351743e6d7" providerId="LiveId" clId="{055C8404-C2D8-4724-804A-49D5AE516E25}" dt="2024-05-23T20:23:14.210" v="696" actId="207"/>
          <ac:spMkLst>
            <pc:docMk/>
            <pc:sldMk cId="103375573" sldId="256"/>
            <ac:spMk id="7" creationId="{29CEE483-0405-16E2-2674-32DDFE4C49F8}"/>
          </ac:spMkLst>
        </pc:spChg>
        <pc:spChg chg="add mod">
          <ac:chgData name="Vivian Octavious" userId="bc9009351743e6d7" providerId="LiveId" clId="{055C8404-C2D8-4724-804A-49D5AE516E25}" dt="2024-05-23T20:23:21.108" v="697" actId="1076"/>
          <ac:spMkLst>
            <pc:docMk/>
            <pc:sldMk cId="103375573" sldId="256"/>
            <ac:spMk id="8" creationId="{07B8E712-97EF-2B98-3DE9-E2DF009CAB15}"/>
          </ac:spMkLst>
        </pc:spChg>
        <pc:spChg chg="add mod">
          <ac:chgData name="Vivian Octavious" userId="bc9009351743e6d7" providerId="LiveId" clId="{055C8404-C2D8-4724-804A-49D5AE516E25}" dt="2024-05-23T20:24:34.266" v="705" actId="207"/>
          <ac:spMkLst>
            <pc:docMk/>
            <pc:sldMk cId="103375573" sldId="256"/>
            <ac:spMk id="10" creationId="{21F6E81F-40B4-3AD9-C4CE-03D6A53B88E5}"/>
          </ac:spMkLst>
        </pc:spChg>
        <pc:spChg chg="add del mod">
          <ac:chgData name="Vivian Octavious" userId="bc9009351743e6d7" providerId="LiveId" clId="{055C8404-C2D8-4724-804A-49D5AE516E25}" dt="2024-05-23T20:04:05.882" v="189" actId="21"/>
          <ac:spMkLst>
            <pc:docMk/>
            <pc:sldMk cId="103375573" sldId="256"/>
            <ac:spMk id="11" creationId="{C69E982C-8042-06CB-3FBD-18BCD65271D7}"/>
          </ac:spMkLst>
        </pc:spChg>
        <pc:spChg chg="add mod">
          <ac:chgData name="Vivian Octavious" userId="bc9009351743e6d7" providerId="LiveId" clId="{055C8404-C2D8-4724-804A-49D5AE516E25}" dt="2024-05-23T20:24:22.958" v="704" actId="207"/>
          <ac:spMkLst>
            <pc:docMk/>
            <pc:sldMk cId="103375573" sldId="256"/>
            <ac:spMk id="12" creationId="{302FCFB1-601D-8A92-F72E-A2AEC28013F5}"/>
          </ac:spMkLst>
        </pc:spChg>
        <pc:spChg chg="add mod">
          <ac:chgData name="Vivian Octavious" userId="bc9009351743e6d7" providerId="LiveId" clId="{055C8404-C2D8-4724-804A-49D5AE516E25}" dt="2024-05-23T20:23:31.403" v="699" actId="1076"/>
          <ac:spMkLst>
            <pc:docMk/>
            <pc:sldMk cId="103375573" sldId="256"/>
            <ac:spMk id="13" creationId="{C69E982C-8042-06CB-3FBD-18BCD65271D7}"/>
          </ac:spMkLst>
        </pc:spChg>
        <pc:spChg chg="add mod">
          <ac:chgData name="Vivian Octavious" userId="bc9009351743e6d7" providerId="LiveId" clId="{055C8404-C2D8-4724-804A-49D5AE516E25}" dt="2024-05-23T20:14:46.302" v="615" actId="1076"/>
          <ac:spMkLst>
            <pc:docMk/>
            <pc:sldMk cId="103375573" sldId="256"/>
            <ac:spMk id="14" creationId="{4E92C43B-126D-3543-9C41-3A247445CEBD}"/>
          </ac:spMkLst>
        </pc:spChg>
        <pc:spChg chg="add del mod">
          <ac:chgData name="Vivian Octavious" userId="bc9009351743e6d7" providerId="LiveId" clId="{055C8404-C2D8-4724-804A-49D5AE516E25}" dt="2024-05-23T20:06:07.311" v="252" actId="478"/>
          <ac:spMkLst>
            <pc:docMk/>
            <pc:sldMk cId="103375573" sldId="256"/>
            <ac:spMk id="17" creationId="{95A72B4E-1724-CBAA-B511-A79F81F6DEE9}"/>
          </ac:spMkLst>
        </pc:spChg>
        <pc:spChg chg="add mod">
          <ac:chgData name="Vivian Octavious" userId="bc9009351743e6d7" providerId="LiveId" clId="{055C8404-C2D8-4724-804A-49D5AE516E25}" dt="2024-05-23T20:21:40.852" v="685" actId="207"/>
          <ac:spMkLst>
            <pc:docMk/>
            <pc:sldMk cId="103375573" sldId="256"/>
            <ac:spMk id="18" creationId="{C79A46DB-E690-D84C-FBF7-1AF3818C8FFD}"/>
          </ac:spMkLst>
        </pc:spChg>
        <pc:spChg chg="add mod">
          <ac:chgData name="Vivian Octavious" userId="bc9009351743e6d7" providerId="LiveId" clId="{055C8404-C2D8-4724-804A-49D5AE516E25}" dt="2024-05-23T20:21:44.131" v="686" actId="207"/>
          <ac:spMkLst>
            <pc:docMk/>
            <pc:sldMk cId="103375573" sldId="256"/>
            <ac:spMk id="19" creationId="{C03AD1B3-084B-96A4-DFEE-D68D6F020722}"/>
          </ac:spMkLst>
        </pc:spChg>
        <pc:spChg chg="add mod">
          <ac:chgData name="Vivian Octavious" userId="bc9009351743e6d7" providerId="LiveId" clId="{055C8404-C2D8-4724-804A-49D5AE516E25}" dt="2024-05-23T20:21:37.153" v="684" actId="207"/>
          <ac:spMkLst>
            <pc:docMk/>
            <pc:sldMk cId="103375573" sldId="256"/>
            <ac:spMk id="20" creationId="{5121FF77-DA93-03AF-38D4-F781D4E8F659}"/>
          </ac:spMkLst>
        </pc:spChg>
        <pc:spChg chg="add mod">
          <ac:chgData name="Vivian Octavious" userId="bc9009351743e6d7" providerId="LiveId" clId="{055C8404-C2D8-4724-804A-49D5AE516E25}" dt="2024-05-23T20:21:50.956" v="688" actId="207"/>
          <ac:spMkLst>
            <pc:docMk/>
            <pc:sldMk cId="103375573" sldId="256"/>
            <ac:spMk id="21" creationId="{179EA78D-7DB0-96FA-B286-DEC298844A76}"/>
          </ac:spMkLst>
        </pc:spChg>
        <pc:spChg chg="add mod">
          <ac:chgData name="Vivian Octavious" userId="bc9009351743e6d7" providerId="LiveId" clId="{055C8404-C2D8-4724-804A-49D5AE516E25}" dt="2024-05-23T20:21:52.892" v="689" actId="207"/>
          <ac:spMkLst>
            <pc:docMk/>
            <pc:sldMk cId="103375573" sldId="256"/>
            <ac:spMk id="22" creationId="{DA166D76-4D67-DE31-5DE6-4C905EB450E0}"/>
          </ac:spMkLst>
        </pc:spChg>
        <pc:spChg chg="add mod">
          <ac:chgData name="Vivian Octavious" userId="bc9009351743e6d7" providerId="LiveId" clId="{055C8404-C2D8-4724-804A-49D5AE516E25}" dt="2024-05-23T20:21:47.284" v="687" actId="207"/>
          <ac:spMkLst>
            <pc:docMk/>
            <pc:sldMk cId="103375573" sldId="256"/>
            <ac:spMk id="23" creationId="{85E7D2B7-8940-6F32-D5D3-485DFF23F6A2}"/>
          </ac:spMkLst>
        </pc:spChg>
        <pc:spChg chg="add del mod">
          <ac:chgData name="Vivian Octavious" userId="bc9009351743e6d7" providerId="LiveId" clId="{055C8404-C2D8-4724-804A-49D5AE516E25}" dt="2024-05-23T20:09:32.987" v="333" actId="478"/>
          <ac:spMkLst>
            <pc:docMk/>
            <pc:sldMk cId="103375573" sldId="256"/>
            <ac:spMk id="24" creationId="{041BB3CE-941D-9BAD-FA16-83B09F5FDD5D}"/>
          </ac:spMkLst>
        </pc:spChg>
        <pc:spChg chg="add del mod">
          <ac:chgData name="Vivian Octavious" userId="bc9009351743e6d7" providerId="LiveId" clId="{055C8404-C2D8-4724-804A-49D5AE516E25}" dt="2024-05-23T20:09:03.908" v="323" actId="478"/>
          <ac:spMkLst>
            <pc:docMk/>
            <pc:sldMk cId="103375573" sldId="256"/>
            <ac:spMk id="25" creationId="{FFA797BC-AC39-CADD-CE47-46B829F318B2}"/>
          </ac:spMkLst>
        </pc:spChg>
        <pc:spChg chg="add mod">
          <ac:chgData name="Vivian Octavious" userId="bc9009351743e6d7" providerId="LiveId" clId="{055C8404-C2D8-4724-804A-49D5AE516E25}" dt="2024-05-23T20:22:01.911" v="690" actId="207"/>
          <ac:spMkLst>
            <pc:docMk/>
            <pc:sldMk cId="103375573" sldId="256"/>
            <ac:spMk id="26" creationId="{7A33E835-BB2A-F747-1A4E-E5DECE67D9A1}"/>
          </ac:spMkLst>
        </pc:spChg>
        <pc:spChg chg="add mod">
          <ac:chgData name="Vivian Octavious" userId="bc9009351743e6d7" providerId="LiveId" clId="{055C8404-C2D8-4724-804A-49D5AE516E25}" dt="2024-05-23T20:22:29.655" v="692" actId="207"/>
          <ac:spMkLst>
            <pc:docMk/>
            <pc:sldMk cId="103375573" sldId="256"/>
            <ac:spMk id="27" creationId="{2E939B81-A089-889E-4B2D-FF33F16A7637}"/>
          </ac:spMkLst>
        </pc:spChg>
        <pc:spChg chg="add mod">
          <ac:chgData name="Vivian Octavious" userId="bc9009351743e6d7" providerId="LiveId" clId="{055C8404-C2D8-4724-804A-49D5AE516E25}" dt="2024-05-23T20:24:01.145" v="703" actId="2085"/>
          <ac:spMkLst>
            <pc:docMk/>
            <pc:sldMk cId="103375573" sldId="256"/>
            <ac:spMk id="28" creationId="{54ECB8BB-70DD-0A60-56A8-784C847AA139}"/>
          </ac:spMkLst>
        </pc:spChg>
        <pc:spChg chg="add mod">
          <ac:chgData name="Vivian Octavious" userId="bc9009351743e6d7" providerId="LiveId" clId="{055C8404-C2D8-4724-804A-49D5AE516E25}" dt="2024-05-23T20:17:10.406" v="644" actId="1076"/>
          <ac:spMkLst>
            <pc:docMk/>
            <pc:sldMk cId="103375573" sldId="256"/>
            <ac:spMk id="32" creationId="{999C2B8A-E98D-C7A7-85C7-DBA550442A67}"/>
          </ac:spMkLst>
        </pc:spChg>
        <pc:spChg chg="add mod">
          <ac:chgData name="Vivian Octavious" userId="bc9009351743e6d7" providerId="LiveId" clId="{055C8404-C2D8-4724-804A-49D5AE516E25}" dt="2024-05-23T20:18:22.995" v="660" actId="1076"/>
          <ac:spMkLst>
            <pc:docMk/>
            <pc:sldMk cId="103375573" sldId="256"/>
            <ac:spMk id="33" creationId="{4D8655BB-5CC3-8EAB-824B-8CC780CCFB37}"/>
          </ac:spMkLst>
        </pc:spChg>
        <pc:spChg chg="add mod">
          <ac:chgData name="Vivian Octavious" userId="bc9009351743e6d7" providerId="LiveId" clId="{055C8404-C2D8-4724-804A-49D5AE516E25}" dt="2024-05-23T20:21:11.446" v="681" actId="1076"/>
          <ac:spMkLst>
            <pc:docMk/>
            <pc:sldMk cId="103375573" sldId="256"/>
            <ac:spMk id="34" creationId="{C8F01090-6157-DC37-8151-E3279CBD901A}"/>
          </ac:spMkLst>
        </pc:spChg>
        <pc:spChg chg="add del mod">
          <ac:chgData name="Vivian Octavious" userId="bc9009351743e6d7" providerId="LiveId" clId="{055C8404-C2D8-4724-804A-49D5AE516E25}" dt="2024-05-23T20:18:20.668" v="659" actId="478"/>
          <ac:spMkLst>
            <pc:docMk/>
            <pc:sldMk cId="103375573" sldId="256"/>
            <ac:spMk id="60" creationId="{EF966B01-FEF0-ECDF-91A3-09BC540DE8C3}"/>
          </ac:spMkLst>
        </pc:spChg>
        <pc:grpChg chg="add mod">
          <ac:chgData name="Vivian Octavious" userId="bc9009351743e6d7" providerId="LiveId" clId="{055C8404-C2D8-4724-804A-49D5AE516E25}" dt="2024-05-23T20:10:34.894" v="357" actId="164"/>
          <ac:grpSpMkLst>
            <pc:docMk/>
            <pc:sldMk cId="103375573" sldId="256"/>
            <ac:grpSpMk id="9" creationId="{BD2EB1D3-52F3-DA32-9F0F-61D54FDA77A5}"/>
          </ac:grpSpMkLst>
        </pc:grpChg>
        <pc:grpChg chg="add mod">
          <ac:chgData name="Vivian Octavious" userId="bc9009351743e6d7" providerId="LiveId" clId="{055C8404-C2D8-4724-804A-49D5AE516E25}" dt="2024-05-23T20:10:34.894" v="357" actId="164"/>
          <ac:grpSpMkLst>
            <pc:docMk/>
            <pc:sldMk cId="103375573" sldId="256"/>
            <ac:grpSpMk id="15" creationId="{914568B6-8F1F-C118-6081-6644A2DB485C}"/>
          </ac:grpSpMkLst>
        </pc:grpChg>
        <pc:grpChg chg="add mod">
          <ac:chgData name="Vivian Octavious" userId="bc9009351743e6d7" providerId="LiveId" clId="{055C8404-C2D8-4724-804A-49D5AE516E25}" dt="2024-05-23T20:10:34.894" v="357" actId="164"/>
          <ac:grpSpMkLst>
            <pc:docMk/>
            <pc:sldMk cId="103375573" sldId="256"/>
            <ac:grpSpMk id="16" creationId="{999D70C0-1122-4C49-E80F-F910A255E84D}"/>
          </ac:grpSpMkLst>
        </pc:grpChg>
        <pc:grpChg chg="add mod">
          <ac:chgData name="Vivian Octavious" userId="bc9009351743e6d7" providerId="LiveId" clId="{055C8404-C2D8-4724-804A-49D5AE516E25}" dt="2024-05-23T20:14:42.708" v="613" actId="14100"/>
          <ac:grpSpMkLst>
            <pc:docMk/>
            <pc:sldMk cId="103375573" sldId="256"/>
            <ac:grpSpMk id="29" creationId="{3559DFC4-B1EA-B63A-8AF6-6814C054F43C}"/>
          </ac:grpSpMkLst>
        </pc:grpChg>
        <pc:grpChg chg="add mod">
          <ac:chgData name="Vivian Octavious" userId="bc9009351743e6d7" providerId="LiveId" clId="{055C8404-C2D8-4724-804A-49D5AE516E25}" dt="2024-05-23T20:20:49.820" v="676" actId="164"/>
          <ac:grpSpMkLst>
            <pc:docMk/>
            <pc:sldMk cId="103375573" sldId="256"/>
            <ac:grpSpMk id="69" creationId="{A75A859D-56EA-C97B-353F-5C85274835B9}"/>
          </ac:grpSpMkLst>
        </pc:grpChg>
        <pc:grpChg chg="add mod">
          <ac:chgData name="Vivian Octavious" userId="bc9009351743e6d7" providerId="LiveId" clId="{055C8404-C2D8-4724-804A-49D5AE516E25}" dt="2024-05-23T20:20:49.820" v="676" actId="164"/>
          <ac:grpSpMkLst>
            <pc:docMk/>
            <pc:sldMk cId="103375573" sldId="256"/>
            <ac:grpSpMk id="70" creationId="{9AB75FE8-03DE-3214-7969-0DD4438DE81D}"/>
          </ac:grpSpMkLst>
        </pc:grpChg>
        <pc:cxnChg chg="add del">
          <ac:chgData name="Vivian Octavious" userId="bc9009351743e6d7" providerId="LiveId" clId="{055C8404-C2D8-4724-804A-49D5AE516E25}" dt="2024-05-23T20:12:20.880" v="387" actId="478"/>
          <ac:cxnSpMkLst>
            <pc:docMk/>
            <pc:sldMk cId="103375573" sldId="256"/>
            <ac:cxnSpMk id="31" creationId="{D92B9C98-7467-5484-941A-6CA2B39D06A9}"/>
          </ac:cxnSpMkLst>
        </pc:cxnChg>
        <pc:cxnChg chg="add mod">
          <ac:chgData name="Vivian Octavious" userId="bc9009351743e6d7" providerId="LiveId" clId="{055C8404-C2D8-4724-804A-49D5AE516E25}" dt="2024-05-23T20:20:57.603" v="678" actId="14100"/>
          <ac:cxnSpMkLst>
            <pc:docMk/>
            <pc:sldMk cId="103375573" sldId="256"/>
            <ac:cxnSpMk id="36" creationId="{31AA868E-0DF7-AAF0-9B29-2A7C5719F2CD}"/>
          </ac:cxnSpMkLst>
        </pc:cxnChg>
        <pc:cxnChg chg="add del mod">
          <ac:chgData name="Vivian Octavious" userId="bc9009351743e6d7" providerId="LiveId" clId="{055C8404-C2D8-4724-804A-49D5AE516E25}" dt="2024-05-23T20:15:37.650" v="623" actId="478"/>
          <ac:cxnSpMkLst>
            <pc:docMk/>
            <pc:sldMk cId="103375573" sldId="256"/>
            <ac:cxnSpMk id="39" creationId="{608CB501-91B6-4CDB-C66D-78C2A48DFFF1}"/>
          </ac:cxnSpMkLst>
        </pc:cxnChg>
        <pc:cxnChg chg="add del mod">
          <ac:chgData name="Vivian Octavious" userId="bc9009351743e6d7" providerId="LiveId" clId="{055C8404-C2D8-4724-804A-49D5AE516E25}" dt="2024-05-23T20:17:49.969" v="654" actId="478"/>
          <ac:cxnSpMkLst>
            <pc:docMk/>
            <pc:sldMk cId="103375573" sldId="256"/>
            <ac:cxnSpMk id="42" creationId="{4D35E288-077A-971F-6D9D-62F91180D029}"/>
          </ac:cxnSpMkLst>
        </pc:cxnChg>
        <pc:cxnChg chg="add del">
          <ac:chgData name="Vivian Octavious" userId="bc9009351743e6d7" providerId="LiveId" clId="{055C8404-C2D8-4724-804A-49D5AE516E25}" dt="2024-05-23T20:18:05.001" v="656" actId="478"/>
          <ac:cxnSpMkLst>
            <pc:docMk/>
            <pc:sldMk cId="103375573" sldId="256"/>
            <ac:cxnSpMk id="59" creationId="{222CB8BD-CDA7-C6AB-8821-26BB5BD7DE41}"/>
          </ac:cxnSpMkLst>
        </pc:cxnChg>
        <pc:cxnChg chg="add mod">
          <ac:chgData name="Vivian Octavious" userId="bc9009351743e6d7" providerId="LiveId" clId="{055C8404-C2D8-4724-804A-49D5AE516E25}" dt="2024-05-23T20:20:39.001" v="674" actId="164"/>
          <ac:cxnSpMkLst>
            <pc:docMk/>
            <pc:sldMk cId="103375573" sldId="256"/>
            <ac:cxnSpMk id="62" creationId="{3C015B51-4A23-8765-B332-3F84481C84C3}"/>
          </ac:cxnSpMkLst>
        </pc:cxnChg>
        <pc:cxnChg chg="add mod">
          <ac:chgData name="Vivian Octavious" userId="bc9009351743e6d7" providerId="LiveId" clId="{055C8404-C2D8-4724-804A-49D5AE516E25}" dt="2024-05-23T20:20:39.001" v="674" actId="164"/>
          <ac:cxnSpMkLst>
            <pc:docMk/>
            <pc:sldMk cId="103375573" sldId="256"/>
            <ac:cxnSpMk id="64" creationId="{13E78ABE-0ED3-0390-B6C9-087838E95232}"/>
          </ac:cxnSpMkLst>
        </pc:cxnChg>
        <pc:cxnChg chg="add mod">
          <ac:chgData name="Vivian Octavious" userId="bc9009351743e6d7" providerId="LiveId" clId="{055C8404-C2D8-4724-804A-49D5AE516E25}" dt="2024-05-23T20:20:49.820" v="676" actId="164"/>
          <ac:cxnSpMkLst>
            <pc:docMk/>
            <pc:sldMk cId="103375573" sldId="256"/>
            <ac:cxnSpMk id="66" creationId="{7BD84826-4105-21A1-348B-7A510F4E9C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0C3-A85A-C5CF-7CFD-8E7CA216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FC966-4502-C95D-C8C2-7AC08F033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45238-BF8B-8F1B-759B-D9B22E3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9968-6DBD-2B4C-CAA0-7B574416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A595-216B-9D4D-04FE-A3132148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DB64-A790-4CDE-93BB-66638A03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F3C4-3DF3-D5A8-3752-C34B24AC4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C9FE-D421-5B3B-0021-2067A1FC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A078C-4B11-AB56-3AD4-2764D6C6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0200-2147-D547-4E74-CB411ECA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C61C4-B6DD-067F-354C-CBF57B36A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4687A-566B-7859-13B3-D74B7A12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3E93-5D55-7B1F-D2CF-A9C90EBA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AC01-993C-B3DA-162C-788AC803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39DE-1021-4175-948E-AD078720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2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0BE2-5C5E-5911-AB54-F451AF1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90C6-5E45-1170-2D2C-479387DC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D5D0-5862-346E-1819-509F6892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8930-0416-4A3A-5F65-9FDF3BBD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3827-E413-A79C-BEA0-6E794F5F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87C7-517C-1D76-E63E-718A84AD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6760-5BD2-07C0-6117-DB0A656C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AC61-942A-79F0-58A9-B55E19C7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9B52-1CEA-A0FF-9C40-D2054D3E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E1EB5-6BCD-1ACD-8D23-7F3DC53A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883A-8CD2-8619-8459-0038E124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012B1-70A7-2E0F-2B04-674F76C88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5DCBD-4EF6-AD60-03C4-C08393D62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C8C06-6D4C-FA76-C196-CEE12688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4DA5-3742-92E5-E502-9BD60203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9E9C-A31F-B15A-B96D-2F30ABDF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57D7-3835-58A1-11A5-4591A70C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64E9-D435-2376-1DF9-C2F13D84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C8C6E-D25F-8564-590A-0B9A45770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24489-79E6-BE65-2190-9748FCBD4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C395E-A3BF-FA08-83F3-68FFB33A4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D73E5-AB70-C58F-ECBA-B7568AD3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FF9E3-720C-58E5-FF1D-A385195F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DC03-B098-5167-0FCF-E43190A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34A5-287B-FDAA-7413-6B070D43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A1A7A-20CD-A2B4-16C3-FE106AB2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0D77B-D1DD-03F8-5046-45DE5F21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E87B1-DEC1-0D3F-2FA2-18682F8F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C09F5-2D27-8DBC-9FF2-7B877BF1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9A63-538A-95AD-7E26-EACE90C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D838F-4B7D-89B4-D134-3913E5F6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D46D-D798-BB56-14A7-FEDB2E81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7316-2519-D883-3758-7CA2B823F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A1C02-EC87-2308-F1A7-70B913CC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95742-04CB-79ED-8AF2-A78D2538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08393-E0EB-3156-4527-68051538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1E58D-8B14-BF1A-94F9-8B28F0EA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BCE6-0760-516F-7521-EF6AE907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063B8-87C0-4899-1B41-342A599E6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00AB5-FDDD-A176-DB19-7DF6B921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E159F-B147-7DD2-8ACA-9CC30D1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8494-7E15-5716-E1B6-D8CF7008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68D7-B3F0-2199-EC07-23CEABC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B36B3-A84B-1C44-01FE-1EFBB0E4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2540-BDB2-5870-659C-6F3762DF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B599-93B9-628D-26D4-9EF9FA733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7C491-E269-4BD4-BD4B-C433BE9E7FCF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C72E-0CA6-82EE-6D06-31177737C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645B-FBEC-458B-95EB-168D5CEE2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BF4A-B567-4655-B112-86F0C1DCC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559DFC4-B1EA-B63A-8AF6-6814C054F43C}"/>
              </a:ext>
            </a:extLst>
          </p:cNvPr>
          <p:cNvGrpSpPr/>
          <p:nvPr/>
        </p:nvGrpSpPr>
        <p:grpSpPr>
          <a:xfrm>
            <a:off x="374904" y="1636776"/>
            <a:ext cx="10579608" cy="5001768"/>
            <a:chOff x="301752" y="813816"/>
            <a:chExt cx="11539728" cy="55595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2EB1D3-52F3-DA32-9F0F-61D54FDA77A5}"/>
                </a:ext>
              </a:extLst>
            </p:cNvPr>
            <p:cNvGrpSpPr/>
            <p:nvPr/>
          </p:nvGrpSpPr>
          <p:grpSpPr>
            <a:xfrm>
              <a:off x="301752" y="813816"/>
              <a:ext cx="11539728" cy="5559552"/>
              <a:chOff x="1042416" y="749808"/>
              <a:chExt cx="8519986" cy="5559552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3A0945-D8B4-A46F-D0EE-97763F07E51F}"/>
                  </a:ext>
                </a:extLst>
              </p:cNvPr>
              <p:cNvSpPr/>
              <p:nvPr/>
            </p:nvSpPr>
            <p:spPr>
              <a:xfrm>
                <a:off x="1042416" y="749808"/>
                <a:ext cx="8519986" cy="55595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9CEE483-0405-16E2-2674-32DDFE4C49F8}"/>
                  </a:ext>
                </a:extLst>
              </p:cNvPr>
              <p:cNvSpPr/>
              <p:nvPr/>
            </p:nvSpPr>
            <p:spPr>
              <a:xfrm>
                <a:off x="2039112" y="5495544"/>
                <a:ext cx="6675120" cy="48463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bg1"/>
                    </a:solidFill>
                  </a:rPr>
                  <a:t>Open Standards – HTML5 + CSS + JS + JQuery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B8E712-97EF-2B98-3DE9-E2DF009CAB15}"/>
                  </a:ext>
                </a:extLst>
              </p:cNvPr>
              <p:cNvSpPr txBox="1"/>
              <p:nvPr/>
            </p:nvSpPr>
            <p:spPr>
              <a:xfrm>
                <a:off x="1914796" y="867829"/>
                <a:ext cx="4981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2060"/>
                    </a:solidFill>
                  </a:rPr>
                  <a:t>Sap Ui5 Framework is built on top of the open standards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99D70C0-1122-4C49-E80F-F910A255E84D}"/>
                </a:ext>
              </a:extLst>
            </p:cNvPr>
            <p:cNvGrpSpPr/>
            <p:nvPr/>
          </p:nvGrpSpPr>
          <p:grpSpPr>
            <a:xfrm>
              <a:off x="808978" y="1692796"/>
              <a:ext cx="7230068" cy="3557721"/>
              <a:chOff x="766441" y="1694192"/>
              <a:chExt cx="5733288" cy="344622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Flowchart: Alternate Process 9">
                <a:extLst>
                  <a:ext uri="{FF2B5EF4-FFF2-40B4-BE49-F238E27FC236}">
                    <a16:creationId xmlns:a16="http://schemas.microsoft.com/office/drawing/2014/main" id="{21F6E81F-40B4-3AD9-C4CE-03D6A53B88E5}"/>
                  </a:ext>
                </a:extLst>
              </p:cNvPr>
              <p:cNvSpPr/>
              <p:nvPr/>
            </p:nvSpPr>
            <p:spPr>
              <a:xfrm>
                <a:off x="766441" y="1694192"/>
                <a:ext cx="5733288" cy="3446226"/>
              </a:xfrm>
              <a:prstGeom prst="flowChartAlternate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9E982C-8042-06CB-3FBD-18BCD65271D7}"/>
                  </a:ext>
                </a:extLst>
              </p:cNvPr>
              <p:cNvSpPr txBox="1"/>
              <p:nvPr/>
            </p:nvSpPr>
            <p:spPr>
              <a:xfrm>
                <a:off x="1497960" y="1812763"/>
                <a:ext cx="4270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Sap Ui5 Design-time component</a:t>
                </a:r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568B6-8F1F-C118-6081-6644A2DB485C}"/>
                </a:ext>
              </a:extLst>
            </p:cNvPr>
            <p:cNvGrpSpPr/>
            <p:nvPr/>
          </p:nvGrpSpPr>
          <p:grpSpPr>
            <a:xfrm>
              <a:off x="8370809" y="2034456"/>
              <a:ext cx="2621280" cy="2874400"/>
              <a:chOff x="8393563" y="2167151"/>
              <a:chExt cx="2621280" cy="2874400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302FCFB1-601D-8A92-F72E-A2AEC28013F5}"/>
                  </a:ext>
                </a:extLst>
              </p:cNvPr>
              <p:cNvSpPr/>
              <p:nvPr/>
            </p:nvSpPr>
            <p:spPr>
              <a:xfrm>
                <a:off x="8393563" y="2167151"/>
                <a:ext cx="2621280" cy="2874400"/>
              </a:xfrm>
              <a:prstGeom prst="flowChartAlternate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92C43B-126D-3543-9C41-3A247445CEBD}"/>
                  </a:ext>
                </a:extLst>
              </p:cNvPr>
              <p:cNvSpPr txBox="1"/>
              <p:nvPr/>
            </p:nvSpPr>
            <p:spPr>
              <a:xfrm>
                <a:off x="8625295" y="2600416"/>
                <a:ext cx="2294274" cy="67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Sap Ui5 Run-Time</a:t>
                </a:r>
              </a:p>
              <a:p>
                <a:r>
                  <a:rPr lang="en-IN" dirty="0"/>
                  <a:t> component</a:t>
                </a:r>
                <a:endParaRPr lang="en-US" dirty="0"/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79A46DB-E690-D84C-FBF7-1AF3818C8FFD}"/>
                </a:ext>
              </a:extLst>
            </p:cNvPr>
            <p:cNvSpPr/>
            <p:nvPr/>
          </p:nvSpPr>
          <p:spPr>
            <a:xfrm>
              <a:off x="3218686" y="2380511"/>
              <a:ext cx="1929490" cy="5822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rgbClr val="002060"/>
                  </a:solidFill>
                </a:rPr>
                <a:t>Sap.ui.commons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03AD1B3-084B-96A4-DFEE-D68D6F020722}"/>
                </a:ext>
              </a:extLst>
            </p:cNvPr>
            <p:cNvSpPr/>
            <p:nvPr/>
          </p:nvSpPr>
          <p:spPr>
            <a:xfrm>
              <a:off x="5446603" y="2389655"/>
              <a:ext cx="1929490" cy="5822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rgbClr val="002060"/>
                  </a:solidFill>
                </a:rPr>
                <a:t>Sap.ui.comp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121FF77-DA93-03AF-38D4-F781D4E8F659}"/>
                </a:ext>
              </a:extLst>
            </p:cNvPr>
            <p:cNvSpPr/>
            <p:nvPr/>
          </p:nvSpPr>
          <p:spPr>
            <a:xfrm>
              <a:off x="985051" y="2389655"/>
              <a:ext cx="1929490" cy="5822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err="1">
                  <a:solidFill>
                    <a:srgbClr val="002060"/>
                  </a:solidFill>
                </a:rPr>
                <a:t>Sap.mobile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9EA78D-7DB0-96FA-B286-DEC298844A76}"/>
                </a:ext>
              </a:extLst>
            </p:cNvPr>
            <p:cNvSpPr/>
            <p:nvPr/>
          </p:nvSpPr>
          <p:spPr>
            <a:xfrm>
              <a:off x="3218686" y="3292909"/>
              <a:ext cx="1929490" cy="5822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rgbClr val="002060"/>
                  </a:solidFill>
                </a:rPr>
                <a:t>Sap.ui.table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A166D76-4D67-DE31-5DE6-4C905EB450E0}"/>
                </a:ext>
              </a:extLst>
            </p:cNvPr>
            <p:cNvSpPr/>
            <p:nvPr/>
          </p:nvSpPr>
          <p:spPr>
            <a:xfrm>
              <a:off x="5446603" y="3277082"/>
              <a:ext cx="1929490" cy="5822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rgbClr val="002060"/>
                  </a:solidFill>
                </a:rPr>
                <a:t>Sap.ui.viz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5E7D2B7-8940-6F32-D5D3-485DFF23F6A2}"/>
                </a:ext>
              </a:extLst>
            </p:cNvPr>
            <p:cNvSpPr/>
            <p:nvPr/>
          </p:nvSpPr>
          <p:spPr>
            <a:xfrm>
              <a:off x="985051" y="3302053"/>
              <a:ext cx="1929490" cy="5822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rgbClr val="002060"/>
                  </a:solidFill>
                </a:rPr>
                <a:t>Sap.ui.layout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A33E835-BB2A-F747-1A4E-E5DECE67D9A1}"/>
                </a:ext>
              </a:extLst>
            </p:cNvPr>
            <p:cNvSpPr/>
            <p:nvPr/>
          </p:nvSpPr>
          <p:spPr>
            <a:xfrm>
              <a:off x="1552808" y="4284479"/>
              <a:ext cx="2233633" cy="5822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err="1">
                  <a:solidFill>
                    <a:srgbClr val="002060"/>
                  </a:solidFill>
                </a:rPr>
                <a:t>Sap.ui.core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E939B81-A089-889E-4B2D-FF33F16A7637}"/>
                </a:ext>
              </a:extLst>
            </p:cNvPr>
            <p:cNvSpPr/>
            <p:nvPr/>
          </p:nvSpPr>
          <p:spPr>
            <a:xfrm>
              <a:off x="4318821" y="4297102"/>
              <a:ext cx="2633916" cy="5822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02060"/>
                  </a:solidFill>
                </a:rPr>
                <a:t>Sap. </a:t>
              </a:r>
              <a:r>
                <a:rPr lang="en-IN" dirty="0" err="1">
                  <a:solidFill>
                    <a:srgbClr val="002060"/>
                  </a:solidFill>
                </a:rPr>
                <a:t>Sap.ui.core.mvc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54ECB8BB-70DD-0A60-56A8-784C847AA139}"/>
                </a:ext>
              </a:extLst>
            </p:cNvPr>
            <p:cNvSpPr/>
            <p:nvPr/>
          </p:nvSpPr>
          <p:spPr>
            <a:xfrm>
              <a:off x="8658019" y="3488361"/>
              <a:ext cx="1984248" cy="832104"/>
            </a:xfrm>
            <a:prstGeom prst="snip1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rgbClr val="002060"/>
                  </a:solidFill>
                </a:rPr>
                <a:t>Renderer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2" name="Arrow: Bent 31">
            <a:extLst>
              <a:ext uri="{FF2B5EF4-FFF2-40B4-BE49-F238E27FC236}">
                <a16:creationId xmlns:a16="http://schemas.microsoft.com/office/drawing/2014/main" id="{999C2B8A-E98D-C7A7-85C7-DBA550442A67}"/>
              </a:ext>
            </a:extLst>
          </p:cNvPr>
          <p:cNvSpPr/>
          <p:nvPr/>
        </p:nvSpPr>
        <p:spPr>
          <a:xfrm>
            <a:off x="1288180" y="962899"/>
            <a:ext cx="892120" cy="612057"/>
          </a:xfrm>
          <a:prstGeom prst="ben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8655BB-5CC3-8EAB-824B-8CC780CCFB37}"/>
              </a:ext>
            </a:extLst>
          </p:cNvPr>
          <p:cNvSpPr txBox="1"/>
          <p:nvPr/>
        </p:nvSpPr>
        <p:spPr>
          <a:xfrm>
            <a:off x="2180300" y="91114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Ui5 app using – BAS , VS code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F01090-6157-DC37-8151-E3279CBD901A}"/>
              </a:ext>
            </a:extLst>
          </p:cNvPr>
          <p:cNvSpPr txBox="1"/>
          <p:nvPr/>
        </p:nvSpPr>
        <p:spPr>
          <a:xfrm>
            <a:off x="7985057" y="503441"/>
            <a:ext cx="398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SAP runtime will convert the Ui libraries into – HTML + CSS + JS – as browser supportable application </a:t>
            </a:r>
            <a:endParaRPr lang="en-US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AA868E-0DF7-AAF0-9B29-2A7C5719F2CD}"/>
              </a:ext>
            </a:extLst>
          </p:cNvPr>
          <p:cNvCxnSpPr>
            <a:cxnSpLocks/>
          </p:cNvCxnSpPr>
          <p:nvPr/>
        </p:nvCxnSpPr>
        <p:spPr>
          <a:xfrm flipV="1">
            <a:off x="9648825" y="1241862"/>
            <a:ext cx="851154" cy="3044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AB75FE8-03DE-3214-7969-0DD4438DE81D}"/>
              </a:ext>
            </a:extLst>
          </p:cNvPr>
          <p:cNvGrpSpPr/>
          <p:nvPr/>
        </p:nvGrpSpPr>
        <p:grpSpPr>
          <a:xfrm>
            <a:off x="5835596" y="1116350"/>
            <a:ext cx="2200323" cy="3274607"/>
            <a:chOff x="5835596" y="1116350"/>
            <a:chExt cx="2200323" cy="327460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75A859D-56EA-C97B-353F-5C85274835B9}"/>
                </a:ext>
              </a:extLst>
            </p:cNvPr>
            <p:cNvGrpSpPr/>
            <p:nvPr/>
          </p:nvGrpSpPr>
          <p:grpSpPr>
            <a:xfrm>
              <a:off x="5835596" y="1116350"/>
              <a:ext cx="1404590" cy="3274607"/>
              <a:chOff x="5835596" y="1116350"/>
              <a:chExt cx="1404590" cy="3274607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C015B51-4A23-8765-B332-3F84481C8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5596" y="1125896"/>
                <a:ext cx="140459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3E78ABE-0ED3-0390-B6C9-087838E95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0186" y="1116350"/>
                <a:ext cx="0" cy="32746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BD84826-4105-21A1-348B-7A510F4E9C3E}"/>
                </a:ext>
              </a:extLst>
            </p:cNvPr>
            <p:cNvCxnSpPr/>
            <p:nvPr/>
          </p:nvCxnSpPr>
          <p:spPr>
            <a:xfrm>
              <a:off x="7240186" y="4379099"/>
              <a:ext cx="795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7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1</cp:revision>
  <dcterms:created xsi:type="dcterms:W3CDTF">2024-05-23T19:57:35Z</dcterms:created>
  <dcterms:modified xsi:type="dcterms:W3CDTF">2024-05-23T20:24:36Z</dcterms:modified>
</cp:coreProperties>
</file>