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9E2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B3EE2-06DB-463F-ABCC-542E91D190CB}" v="23" dt="2024-06-30T05:20:46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08EB3EE2-06DB-463F-ABCC-542E91D190CB}"/>
    <pc:docChg chg="undo custSel addSld modSld">
      <pc:chgData name="Vivian Octavious" userId="bc9009351743e6d7" providerId="LiveId" clId="{08EB3EE2-06DB-463F-ABCC-542E91D190CB}" dt="2024-06-30T05:27:16.968" v="627" actId="1076"/>
      <pc:docMkLst>
        <pc:docMk/>
      </pc:docMkLst>
      <pc:sldChg chg="addSp delSp modSp new mod">
        <pc:chgData name="Vivian Octavious" userId="bc9009351743e6d7" providerId="LiveId" clId="{08EB3EE2-06DB-463F-ABCC-542E91D190CB}" dt="2024-06-30T05:27:16.968" v="627" actId="1076"/>
        <pc:sldMkLst>
          <pc:docMk/>
          <pc:sldMk cId="1125605747" sldId="256"/>
        </pc:sldMkLst>
        <pc:spChg chg="del">
          <ac:chgData name="Vivian Octavious" userId="bc9009351743e6d7" providerId="LiveId" clId="{08EB3EE2-06DB-463F-ABCC-542E91D190CB}" dt="2024-06-30T04:54:46.923" v="2" actId="478"/>
          <ac:spMkLst>
            <pc:docMk/>
            <pc:sldMk cId="1125605747" sldId="256"/>
            <ac:spMk id="2" creationId="{796C3372-459B-A7EA-3273-61C3FB43F24D}"/>
          </ac:spMkLst>
        </pc:spChg>
        <pc:spChg chg="del">
          <ac:chgData name="Vivian Octavious" userId="bc9009351743e6d7" providerId="LiveId" clId="{08EB3EE2-06DB-463F-ABCC-542E91D190CB}" dt="2024-06-30T04:54:45.924" v="1" actId="478"/>
          <ac:spMkLst>
            <pc:docMk/>
            <pc:sldMk cId="1125605747" sldId="256"/>
            <ac:spMk id="3" creationId="{03BFBFFC-E3A9-ABD9-78DA-D0251BA344D9}"/>
          </ac:spMkLst>
        </pc:spChg>
        <pc:spChg chg="add mod">
          <ac:chgData name="Vivian Octavious" userId="bc9009351743e6d7" providerId="LiveId" clId="{08EB3EE2-06DB-463F-ABCC-542E91D190CB}" dt="2024-06-30T05:27:16.968" v="627" actId="1076"/>
          <ac:spMkLst>
            <pc:docMk/>
            <pc:sldMk cId="1125605747" sldId="256"/>
            <ac:spMk id="4" creationId="{1F5CF86A-E9F8-5C2E-CD6B-2A7F5712E61B}"/>
          </ac:spMkLst>
        </pc:spChg>
        <pc:spChg chg="add mod">
          <ac:chgData name="Vivian Octavious" userId="bc9009351743e6d7" providerId="LiveId" clId="{08EB3EE2-06DB-463F-ABCC-542E91D190CB}" dt="2024-06-30T05:25:45.104" v="609" actId="1076"/>
          <ac:spMkLst>
            <pc:docMk/>
            <pc:sldMk cId="1125605747" sldId="256"/>
            <ac:spMk id="7" creationId="{BBFE936A-6F9E-2278-498A-172217305098}"/>
          </ac:spMkLst>
        </pc:spChg>
        <pc:spChg chg="add mod">
          <ac:chgData name="Vivian Octavious" userId="bc9009351743e6d7" providerId="LiveId" clId="{08EB3EE2-06DB-463F-ABCC-542E91D190CB}" dt="2024-06-30T05:26:49.587" v="624" actId="1076"/>
          <ac:spMkLst>
            <pc:docMk/>
            <pc:sldMk cId="1125605747" sldId="256"/>
            <ac:spMk id="9" creationId="{9CC343F2-646D-9279-A401-32A704FBB5E8}"/>
          </ac:spMkLst>
        </pc:spChg>
        <pc:spChg chg="add mod">
          <ac:chgData name="Vivian Octavious" userId="bc9009351743e6d7" providerId="LiveId" clId="{08EB3EE2-06DB-463F-ABCC-542E91D190CB}" dt="2024-06-30T05:26:49.587" v="624" actId="1076"/>
          <ac:spMkLst>
            <pc:docMk/>
            <pc:sldMk cId="1125605747" sldId="256"/>
            <ac:spMk id="11" creationId="{109557E2-BEEC-549A-E61B-5E6B4BE2280E}"/>
          </ac:spMkLst>
        </pc:spChg>
        <pc:spChg chg="add mod">
          <ac:chgData name="Vivian Octavious" userId="bc9009351743e6d7" providerId="LiveId" clId="{08EB3EE2-06DB-463F-ABCC-542E91D190CB}" dt="2024-06-30T05:26:49.587" v="624" actId="1076"/>
          <ac:spMkLst>
            <pc:docMk/>
            <pc:sldMk cId="1125605747" sldId="256"/>
            <ac:spMk id="13" creationId="{16E0F1D7-A390-FE30-19F5-D3444DAE72F4}"/>
          </ac:spMkLst>
        </pc:spChg>
        <pc:spChg chg="add mod">
          <ac:chgData name="Vivian Octavious" userId="bc9009351743e6d7" providerId="LiveId" clId="{08EB3EE2-06DB-463F-ABCC-542E91D190CB}" dt="2024-06-30T05:26:49.587" v="624" actId="1076"/>
          <ac:spMkLst>
            <pc:docMk/>
            <pc:sldMk cId="1125605747" sldId="256"/>
            <ac:spMk id="14" creationId="{A879412D-C71A-8EE6-4C34-D8517FF06AE3}"/>
          </ac:spMkLst>
        </pc:spChg>
        <pc:spChg chg="add mod">
          <ac:chgData name="Vivian Octavious" userId="bc9009351743e6d7" providerId="LiveId" clId="{08EB3EE2-06DB-463F-ABCC-542E91D190CB}" dt="2024-06-30T05:26:49.587" v="624" actId="1076"/>
          <ac:spMkLst>
            <pc:docMk/>
            <pc:sldMk cId="1125605747" sldId="256"/>
            <ac:spMk id="15" creationId="{C9DD85C4-6D27-812C-25CF-23D88848780D}"/>
          </ac:spMkLst>
        </pc:spChg>
        <pc:spChg chg="add mod">
          <ac:chgData name="Vivian Octavious" userId="bc9009351743e6d7" providerId="LiveId" clId="{08EB3EE2-06DB-463F-ABCC-542E91D190CB}" dt="2024-06-30T05:25:36.219" v="607" actId="1076"/>
          <ac:spMkLst>
            <pc:docMk/>
            <pc:sldMk cId="1125605747" sldId="256"/>
            <ac:spMk id="16" creationId="{DA9AF657-432E-B49E-F58F-EE1A7E615842}"/>
          </ac:spMkLst>
        </pc:spChg>
        <pc:spChg chg="add mod">
          <ac:chgData name="Vivian Octavious" userId="bc9009351743e6d7" providerId="LiveId" clId="{08EB3EE2-06DB-463F-ABCC-542E91D190CB}" dt="2024-06-30T05:26:26.772" v="621" actId="1076"/>
          <ac:spMkLst>
            <pc:docMk/>
            <pc:sldMk cId="1125605747" sldId="256"/>
            <ac:spMk id="24" creationId="{8F1FE83D-7F0D-06EA-4822-57D97A56E0DC}"/>
          </ac:spMkLst>
        </pc:spChg>
        <pc:spChg chg="add mod">
          <ac:chgData name="Vivian Octavious" userId="bc9009351743e6d7" providerId="LiveId" clId="{08EB3EE2-06DB-463F-ABCC-542E91D190CB}" dt="2024-06-30T05:26:59.578" v="626" actId="1076"/>
          <ac:spMkLst>
            <pc:docMk/>
            <pc:sldMk cId="1125605747" sldId="256"/>
            <ac:spMk id="25" creationId="{47A13FDA-4D1E-763A-9AE4-751F9E8E723E}"/>
          </ac:spMkLst>
        </pc:spChg>
        <pc:spChg chg="add mod">
          <ac:chgData name="Vivian Octavious" userId="bc9009351743e6d7" providerId="LiveId" clId="{08EB3EE2-06DB-463F-ABCC-542E91D190CB}" dt="2024-06-30T05:26:49.587" v="624" actId="1076"/>
          <ac:spMkLst>
            <pc:docMk/>
            <pc:sldMk cId="1125605747" sldId="256"/>
            <ac:spMk id="26" creationId="{66B2C864-D45D-5A2B-6F21-2A1B65A63AF3}"/>
          </ac:spMkLst>
        </pc:spChg>
        <pc:spChg chg="add mod">
          <ac:chgData name="Vivian Octavious" userId="bc9009351743e6d7" providerId="LiveId" clId="{08EB3EE2-06DB-463F-ABCC-542E91D190CB}" dt="2024-06-30T05:26:49.587" v="624" actId="1076"/>
          <ac:spMkLst>
            <pc:docMk/>
            <pc:sldMk cId="1125605747" sldId="256"/>
            <ac:spMk id="27" creationId="{89918157-0BDA-9215-51F7-35E1B8C56F55}"/>
          </ac:spMkLst>
        </pc:spChg>
        <pc:spChg chg="add mod">
          <ac:chgData name="Vivian Octavious" userId="bc9009351743e6d7" providerId="LiveId" clId="{08EB3EE2-06DB-463F-ABCC-542E91D190CB}" dt="2024-06-30T05:21:29.259" v="549" actId="1076"/>
          <ac:spMkLst>
            <pc:docMk/>
            <pc:sldMk cId="1125605747" sldId="256"/>
            <ac:spMk id="30" creationId="{96D25713-DC5F-5267-FC7E-AB30E593E09E}"/>
          </ac:spMkLst>
        </pc:spChg>
        <pc:spChg chg="add mod">
          <ac:chgData name="Vivian Octavious" userId="bc9009351743e6d7" providerId="LiveId" clId="{08EB3EE2-06DB-463F-ABCC-542E91D190CB}" dt="2024-06-30T05:21:03.768" v="544" actId="1076"/>
          <ac:spMkLst>
            <pc:docMk/>
            <pc:sldMk cId="1125605747" sldId="256"/>
            <ac:spMk id="35" creationId="{A3BAAC38-C41F-DEEE-A90B-F5C135CF6360}"/>
          </ac:spMkLst>
        </pc:spChg>
        <pc:spChg chg="add mod">
          <ac:chgData name="Vivian Octavious" userId="bc9009351743e6d7" providerId="LiveId" clId="{08EB3EE2-06DB-463F-ABCC-542E91D190CB}" dt="2024-06-30T05:22:09.849" v="559" actId="1076"/>
          <ac:spMkLst>
            <pc:docMk/>
            <pc:sldMk cId="1125605747" sldId="256"/>
            <ac:spMk id="44" creationId="{363EF184-1B72-9353-55D8-7E6ABAF1BFC0}"/>
          </ac:spMkLst>
        </pc:spChg>
        <pc:spChg chg="add mod">
          <ac:chgData name="Vivian Octavious" userId="bc9009351743e6d7" providerId="LiveId" clId="{08EB3EE2-06DB-463F-ABCC-542E91D190CB}" dt="2024-06-30T05:26:36.491" v="623" actId="1076"/>
          <ac:spMkLst>
            <pc:docMk/>
            <pc:sldMk cId="1125605747" sldId="256"/>
            <ac:spMk id="46" creationId="{4A284852-BD93-AE69-FFB9-B085497A5DA7}"/>
          </ac:spMkLst>
        </pc:spChg>
        <pc:grpChg chg="add mod">
          <ac:chgData name="Vivian Octavious" userId="bc9009351743e6d7" providerId="LiveId" clId="{08EB3EE2-06DB-463F-ABCC-542E91D190CB}" dt="2024-06-30T05:09:43.181" v="292" actId="164"/>
          <ac:grpSpMkLst>
            <pc:docMk/>
            <pc:sldMk cId="1125605747" sldId="256"/>
            <ac:grpSpMk id="8" creationId="{F8FC399D-A726-2BF6-AE87-E88ECF13DFCF}"/>
          </ac:grpSpMkLst>
        </pc:grpChg>
        <pc:grpChg chg="add mod">
          <ac:chgData name="Vivian Octavious" userId="bc9009351743e6d7" providerId="LiveId" clId="{08EB3EE2-06DB-463F-ABCC-542E91D190CB}" dt="2024-06-30T05:09:20.833" v="287" actId="164"/>
          <ac:grpSpMkLst>
            <pc:docMk/>
            <pc:sldMk cId="1125605747" sldId="256"/>
            <ac:grpSpMk id="12" creationId="{139AEB4A-083B-0B5C-2BFE-2E6C02AA020F}"/>
          </ac:grpSpMkLst>
        </pc:grpChg>
        <pc:grpChg chg="add mod">
          <ac:chgData name="Vivian Octavious" userId="bc9009351743e6d7" providerId="LiveId" clId="{08EB3EE2-06DB-463F-ABCC-542E91D190CB}" dt="2024-06-30T05:09:12.227" v="284" actId="164"/>
          <ac:grpSpMkLst>
            <pc:docMk/>
            <pc:sldMk cId="1125605747" sldId="256"/>
            <ac:grpSpMk id="17" creationId="{F23BD587-FAED-031D-1F2B-500C78A33E66}"/>
          </ac:grpSpMkLst>
        </pc:grpChg>
        <pc:grpChg chg="add mod">
          <ac:chgData name="Vivian Octavious" userId="bc9009351743e6d7" providerId="LiveId" clId="{08EB3EE2-06DB-463F-ABCC-542E91D190CB}" dt="2024-06-30T05:09:20.833" v="287" actId="164"/>
          <ac:grpSpMkLst>
            <pc:docMk/>
            <pc:sldMk cId="1125605747" sldId="256"/>
            <ac:grpSpMk id="18" creationId="{02385108-1AB1-209A-20F4-F95C6CF328F6}"/>
          </ac:grpSpMkLst>
        </pc:grpChg>
        <pc:grpChg chg="add mod">
          <ac:chgData name="Vivian Octavious" userId="bc9009351743e6d7" providerId="LiveId" clId="{08EB3EE2-06DB-463F-ABCC-542E91D190CB}" dt="2024-06-30T05:11:21.943" v="369" actId="164"/>
          <ac:grpSpMkLst>
            <pc:docMk/>
            <pc:sldMk cId="1125605747" sldId="256"/>
            <ac:grpSpMk id="19" creationId="{684260F4-B147-DBF4-4A06-79E83101C413}"/>
          </ac:grpSpMkLst>
        </pc:grpChg>
        <pc:grpChg chg="add mod">
          <ac:chgData name="Vivian Octavious" userId="bc9009351743e6d7" providerId="LiveId" clId="{08EB3EE2-06DB-463F-ABCC-542E91D190CB}" dt="2024-06-30T05:20:46.713" v="540" actId="164"/>
          <ac:grpSpMkLst>
            <pc:docMk/>
            <pc:sldMk cId="1125605747" sldId="256"/>
            <ac:grpSpMk id="23" creationId="{54783D14-1975-CBA6-0D4F-12A066AEF000}"/>
          </ac:grpSpMkLst>
        </pc:grpChg>
        <pc:grpChg chg="add mod">
          <ac:chgData name="Vivian Octavious" userId="bc9009351743e6d7" providerId="LiveId" clId="{08EB3EE2-06DB-463F-ABCC-542E91D190CB}" dt="2024-06-30T05:11:28.476" v="371" actId="164"/>
          <ac:grpSpMkLst>
            <pc:docMk/>
            <pc:sldMk cId="1125605747" sldId="256"/>
            <ac:grpSpMk id="28" creationId="{E9C7D652-1105-687D-16EA-47AC8CF61ED0}"/>
          </ac:grpSpMkLst>
        </pc:grpChg>
        <pc:grpChg chg="add mod">
          <ac:chgData name="Vivian Octavious" userId="bc9009351743e6d7" providerId="LiveId" clId="{08EB3EE2-06DB-463F-ABCC-542E91D190CB}" dt="2024-06-30T05:20:46.713" v="540" actId="164"/>
          <ac:grpSpMkLst>
            <pc:docMk/>
            <pc:sldMk cId="1125605747" sldId="256"/>
            <ac:grpSpMk id="29" creationId="{4948F0A7-6D3C-9A15-9787-05EB890117F4}"/>
          </ac:grpSpMkLst>
        </pc:grpChg>
        <pc:grpChg chg="add mod">
          <ac:chgData name="Vivian Octavious" userId="bc9009351743e6d7" providerId="LiveId" clId="{08EB3EE2-06DB-463F-ABCC-542E91D190CB}" dt="2024-06-30T05:20:46.713" v="540" actId="164"/>
          <ac:grpSpMkLst>
            <pc:docMk/>
            <pc:sldMk cId="1125605747" sldId="256"/>
            <ac:grpSpMk id="36" creationId="{F73092BB-786E-C2E7-94FD-A855DAE98C12}"/>
          </ac:grpSpMkLst>
        </pc:grpChg>
        <pc:grpChg chg="add mod">
          <ac:chgData name="Vivian Octavious" userId="bc9009351743e6d7" providerId="LiveId" clId="{08EB3EE2-06DB-463F-ABCC-542E91D190CB}" dt="2024-06-30T05:26:14.121" v="619" actId="1076"/>
          <ac:grpSpMkLst>
            <pc:docMk/>
            <pc:sldMk cId="1125605747" sldId="256"/>
            <ac:grpSpMk id="47" creationId="{D9E1AE98-C091-C5E6-439E-1F5F79028EC2}"/>
          </ac:grpSpMkLst>
        </pc:grpChg>
        <pc:picChg chg="add mod">
          <ac:chgData name="Vivian Octavious" userId="bc9009351743e6d7" providerId="LiveId" clId="{08EB3EE2-06DB-463F-ABCC-542E91D190CB}" dt="2024-06-30T05:25:45.104" v="609" actId="1076"/>
          <ac:picMkLst>
            <pc:docMk/>
            <pc:sldMk cId="1125605747" sldId="256"/>
            <ac:picMk id="6" creationId="{8A836B26-E3B2-95CC-95D2-555324C88B2D}"/>
          </ac:picMkLst>
        </pc:picChg>
        <pc:picChg chg="add mod">
          <ac:chgData name="Vivian Octavious" userId="bc9009351743e6d7" providerId="LiveId" clId="{08EB3EE2-06DB-463F-ABCC-542E91D190CB}" dt="2024-06-30T05:26:49.587" v="624" actId="1076"/>
          <ac:picMkLst>
            <pc:docMk/>
            <pc:sldMk cId="1125605747" sldId="256"/>
            <ac:picMk id="10" creationId="{CA2C732F-8DF4-A5A0-B040-5E6A9D431A14}"/>
          </ac:picMkLst>
        </pc:picChg>
        <pc:picChg chg="add mod">
          <ac:chgData name="Vivian Octavious" userId="bc9009351743e6d7" providerId="LiveId" clId="{08EB3EE2-06DB-463F-ABCC-542E91D190CB}" dt="2024-06-30T05:26:36.491" v="623" actId="1076"/>
          <ac:picMkLst>
            <pc:docMk/>
            <pc:sldMk cId="1125605747" sldId="256"/>
            <ac:picMk id="45" creationId="{F4915467-A743-9A6A-3495-651C96BE6A70}"/>
          </ac:picMkLst>
        </pc:picChg>
        <pc:cxnChg chg="add mod">
          <ac:chgData name="Vivian Octavious" userId="bc9009351743e6d7" providerId="LiveId" clId="{08EB3EE2-06DB-463F-ABCC-542E91D190CB}" dt="2024-06-30T05:26:53.194" v="625" actId="14100"/>
          <ac:cxnSpMkLst>
            <pc:docMk/>
            <pc:sldMk cId="1125605747" sldId="256"/>
            <ac:cxnSpMk id="21" creationId="{40DB3205-365F-4B23-567F-55FAE09D21EB}"/>
          </ac:cxnSpMkLst>
        </pc:cxnChg>
        <pc:cxnChg chg="add del mod">
          <ac:chgData name="Vivian Octavious" userId="bc9009351743e6d7" providerId="LiveId" clId="{08EB3EE2-06DB-463F-ABCC-542E91D190CB}" dt="2024-06-30T05:13:10.756" v="389" actId="11529"/>
          <ac:cxnSpMkLst>
            <pc:docMk/>
            <pc:sldMk cId="1125605747" sldId="256"/>
            <ac:cxnSpMk id="32" creationId="{A3BE07A8-5960-EBAC-C27C-F74D7842A007}"/>
          </ac:cxnSpMkLst>
        </pc:cxnChg>
        <pc:cxnChg chg="add del mod">
          <ac:chgData name="Vivian Octavious" userId="bc9009351743e6d7" providerId="LiveId" clId="{08EB3EE2-06DB-463F-ABCC-542E91D190CB}" dt="2024-06-30T05:14:09.763" v="433" actId="478"/>
          <ac:cxnSpMkLst>
            <pc:docMk/>
            <pc:sldMk cId="1125605747" sldId="256"/>
            <ac:cxnSpMk id="34" creationId="{3A47453A-1DED-A894-3B0E-029CD6CC0523}"/>
          </ac:cxnSpMkLst>
        </pc:cxnChg>
        <pc:cxnChg chg="add del mod">
          <ac:chgData name="Vivian Octavious" userId="bc9009351743e6d7" providerId="LiveId" clId="{08EB3EE2-06DB-463F-ABCC-542E91D190CB}" dt="2024-06-30T05:14:17.188" v="436" actId="478"/>
          <ac:cxnSpMkLst>
            <pc:docMk/>
            <pc:sldMk cId="1125605747" sldId="256"/>
            <ac:cxnSpMk id="40" creationId="{234D9E71-F700-FC18-B47E-2EC14D08CE8B}"/>
          </ac:cxnSpMkLst>
        </pc:cxnChg>
        <pc:cxnChg chg="add mod">
          <ac:chgData name="Vivian Octavious" userId="bc9009351743e6d7" providerId="LiveId" clId="{08EB3EE2-06DB-463F-ABCC-542E91D190CB}" dt="2024-06-30T05:25:40.040" v="608" actId="14100"/>
          <ac:cxnSpMkLst>
            <pc:docMk/>
            <pc:sldMk cId="1125605747" sldId="256"/>
            <ac:cxnSpMk id="42" creationId="{8A52BDEC-5509-EDD1-31D8-8D512495E68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0DEF-3397-D999-3FF9-8CE74805E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518F8-D4D1-AF2D-34F7-66C4DF8F1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D365-388C-FCA2-A699-C0425E21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F68-180D-4E29-A06D-B03524CA8F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3DE69-7F26-E2E9-D9AD-C14E187A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BB8B8-58FD-B497-196F-C678510B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8E4B-4A3D-41B1-B621-BF975967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6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F0CC-D352-6C56-F7F0-957E5EA5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36F76-09E4-76A9-5F51-E320A7F56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9C261-9DF0-2C27-9B24-261801A7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F68-180D-4E29-A06D-B03524CA8F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D98F2-DB3A-6E16-E8C0-CBB8B90E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FF35A-B2B6-DBAA-2EE8-C426D443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8E4B-4A3D-41B1-B621-BF975967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50BB8-A690-02BE-F920-43E5CDD1B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69DCD-B75C-01EE-C6F3-1B9F59E5E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285A6-C1CD-3FA3-E546-B71D52EE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F68-180D-4E29-A06D-B03524CA8F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E750-E32A-3491-6413-D57DE2C9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FD5E7-220D-ED35-83E8-94E35501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8E4B-4A3D-41B1-B621-BF975967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4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82FD-6C14-1A6F-1245-5A83C54F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9CF8-49DB-D81A-E596-F81F99348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0B0CF-E9E6-99EF-CDA2-EE0D7A76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F68-180D-4E29-A06D-B03524CA8F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A6ADA-D04A-2B5F-2430-20718739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C8240-E0E5-CCA5-0157-0DC52C1E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8E4B-4A3D-41B1-B621-BF975967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E0CC-CFDD-530C-BFB6-FF818336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D54E2-304F-9726-DEE1-5344F2179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F6B7C-D5EF-A1C6-568F-9F0069D3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F68-180D-4E29-A06D-B03524CA8F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CE115-86B7-39AF-6936-761BED45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8F09A-CACA-CAB1-3034-37B46D7F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8E4B-4A3D-41B1-B621-BF975967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7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9D8A-06E8-50A4-C42A-3C1C698C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B5340-C947-E9CC-C054-A15589E8A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B1267-88FA-3E4F-86B3-D0F80B4B4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CB389-66CA-0DE5-B75C-BC31AD3A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F68-180D-4E29-A06D-B03524CA8F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6D766-AE7C-F81B-C503-07B28489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2DB9F-8CB7-A2C4-2E96-B0FF99A7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8E4B-4A3D-41B1-B621-BF975967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3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2D67-E3D4-656C-D757-21784BB9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1DB8F-E74C-7EF2-5591-02E619E0B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A9C39-0F51-C5D5-83B6-588E9BF4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F8870-B1A4-C7F7-0CAE-8FCB3B527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2C9F6-B429-60D4-B3D1-D1A45FE26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4628C-BD67-42AF-9AB6-EBB4FD86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F68-180D-4E29-A06D-B03524CA8F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CDF21-1523-0C2C-E5CF-CFC1EB72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33962-82F3-3369-16D6-A4ADA8A2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8E4B-4A3D-41B1-B621-BF975967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4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1FF9-E6EB-D961-59EE-AC8547E8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D4D5D-9CB6-4E20-B0EB-59B1E8AD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F68-180D-4E29-A06D-B03524CA8F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D8617-167F-FEB7-C38E-2BBF0D89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12EA5-518A-6E3F-E856-51AF4EE4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8E4B-4A3D-41B1-B621-BF975967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1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F43B0-61B3-715C-0CA1-755E40D7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F68-180D-4E29-A06D-B03524CA8F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4F521-7E11-3DA0-AADF-DE513AF8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1585C-DD7F-4C4E-DA8E-2F13A146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8E4B-4A3D-41B1-B621-BF975967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8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5DBF-FB14-40A7-0579-F27A5859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D966-EA71-7B24-1155-D0D03F551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9A55F-22E9-06B5-8626-415716C31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5BC9A-F41E-F400-F3DE-9C2F864B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F68-180D-4E29-A06D-B03524CA8F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5AF6F-8CDD-8381-F983-C8A8B761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B735D-90A8-E839-1AB3-50B33EAF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8E4B-4A3D-41B1-B621-BF975967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6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F416-6D3B-3170-981A-C7E65C57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67DBD-3DE7-3780-76D0-24238EEF4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018F1-8CC7-F86B-1E1B-97478FCF0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F77AE-D2A5-FB8C-EAED-F40660D7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F68-180D-4E29-A06D-B03524CA8F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FD930-1406-E1DE-BE2B-55647242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31699-3964-BEF1-1E32-2BE8D55F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E8E4B-4A3D-41B1-B621-BF975967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F7EEB-1A4F-CBFF-A2E0-011E2DAD6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DE8F6-8AA8-89A4-398F-ED5706A6A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5938F-C149-4796-4BCE-03FA65F9D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D70F68-180D-4E29-A06D-B03524CA8F77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D7AD4-9309-8170-675F-3EE6D846F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5A33D-3EE2-A396-8C61-CB16DE016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5E8E4B-4A3D-41B1-B621-BF9759675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63EF184-1B72-9353-55D8-7E6ABAF1BFC0}"/>
              </a:ext>
            </a:extLst>
          </p:cNvPr>
          <p:cNvSpPr txBox="1"/>
          <p:nvPr/>
        </p:nvSpPr>
        <p:spPr>
          <a:xfrm>
            <a:off x="1693659" y="191370"/>
            <a:ext cx="845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Packaging and Deployment with Launchpad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E1AE98-C091-C5E6-439E-1F5F79028EC2}"/>
              </a:ext>
            </a:extLst>
          </p:cNvPr>
          <p:cNvGrpSpPr/>
          <p:nvPr/>
        </p:nvGrpSpPr>
        <p:grpSpPr>
          <a:xfrm>
            <a:off x="495250" y="881645"/>
            <a:ext cx="11035522" cy="5514657"/>
            <a:chOff x="88235" y="936509"/>
            <a:chExt cx="11035522" cy="551465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4783D14-1975-CBA6-0D4F-12A066AEF000}"/>
                </a:ext>
              </a:extLst>
            </p:cNvPr>
            <p:cNvGrpSpPr/>
            <p:nvPr/>
          </p:nvGrpSpPr>
          <p:grpSpPr>
            <a:xfrm>
              <a:off x="88235" y="2155871"/>
              <a:ext cx="2864815" cy="3531456"/>
              <a:chOff x="-171609" y="1798486"/>
              <a:chExt cx="2864815" cy="3531456"/>
            </a:xfrm>
          </p:grpSpPr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1F5CF86A-E9F8-5C2E-CD6B-2A7F5712E61B}"/>
                  </a:ext>
                </a:extLst>
              </p:cNvPr>
              <p:cNvSpPr/>
              <p:nvPr/>
            </p:nvSpPr>
            <p:spPr>
              <a:xfrm>
                <a:off x="149802" y="1798486"/>
                <a:ext cx="2221992" cy="1565095"/>
              </a:xfrm>
              <a:prstGeom prst="flowChartProcess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Application</a:t>
                </a:r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FC399D-A726-2BF6-AE87-E88ECF13DFCF}"/>
                  </a:ext>
                </a:extLst>
              </p:cNvPr>
              <p:cNvGrpSpPr/>
              <p:nvPr/>
            </p:nvGrpSpPr>
            <p:grpSpPr>
              <a:xfrm>
                <a:off x="122134" y="3978488"/>
                <a:ext cx="1334681" cy="1351454"/>
                <a:chOff x="746937" y="6126166"/>
                <a:chExt cx="1373127" cy="1452827"/>
              </a:xfrm>
            </p:grpSpPr>
            <p:pic>
              <p:nvPicPr>
                <p:cNvPr id="6" name="Graphic 5" descr="User with solid fill">
                  <a:extLst>
                    <a:ext uri="{FF2B5EF4-FFF2-40B4-BE49-F238E27FC236}">
                      <a16:creationId xmlns:a16="http://schemas.microsoft.com/office/drawing/2014/main" id="{8A836B26-E3B2-95CC-95D2-555324C88B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15" y="612616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BFE936A-6F9E-2278-498A-172217305098}"/>
                    </a:ext>
                  </a:extLst>
                </p:cNvPr>
                <p:cNvSpPr txBox="1"/>
                <p:nvPr/>
              </p:nvSpPr>
              <p:spPr>
                <a:xfrm>
                  <a:off x="746937" y="6884179"/>
                  <a:ext cx="1373127" cy="6948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b="1" dirty="0">
                      <a:solidFill>
                        <a:srgbClr val="FF6600"/>
                      </a:solidFill>
                    </a:rPr>
                    <a:t>Dev activity 1</a:t>
                  </a:r>
                  <a:endParaRPr lang="en-US" b="1" dirty="0">
                    <a:solidFill>
                      <a:srgbClr val="FF6600"/>
                    </a:solidFill>
                  </a:endParaRPr>
                </a:p>
              </p:txBody>
            </p:sp>
          </p:grpSp>
          <p:sp>
            <p:nvSpPr>
              <p:cNvPr id="16" name="Rectangle: Single Corner Snipped 15">
                <a:extLst>
                  <a:ext uri="{FF2B5EF4-FFF2-40B4-BE49-F238E27FC236}">
                    <a16:creationId xmlns:a16="http://schemas.microsoft.com/office/drawing/2014/main" id="{DA9AF657-432E-B49E-F58F-EE1A7E615842}"/>
                  </a:ext>
                </a:extLst>
              </p:cNvPr>
              <p:cNvSpPr/>
              <p:nvPr/>
            </p:nvSpPr>
            <p:spPr>
              <a:xfrm>
                <a:off x="-171609" y="3416366"/>
                <a:ext cx="2864815" cy="509337"/>
              </a:xfrm>
              <a:prstGeom prst="snip1Rect">
                <a:avLst/>
              </a:prstGeom>
              <a:solidFill>
                <a:srgbClr val="1E9E2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BAS</a:t>
                </a:r>
                <a:endParaRPr lang="en-US" b="1" dirty="0"/>
              </a:p>
            </p:txBody>
          </p:sp>
        </p:grp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0DB3205-365F-4B23-567F-55FAE09D21EB}"/>
                </a:ext>
              </a:extLst>
            </p:cNvPr>
            <p:cNvCxnSpPr>
              <a:stCxn id="16" idx="0"/>
              <a:endCxn id="14" idx="1"/>
            </p:cNvCxnSpPr>
            <p:nvPr/>
          </p:nvCxnSpPr>
          <p:spPr>
            <a:xfrm>
              <a:off x="2953050" y="4028420"/>
              <a:ext cx="4403379" cy="1658907"/>
            </a:xfrm>
            <a:prstGeom prst="bentConnector3">
              <a:avLst>
                <a:gd name="adj1" fmla="val 66613"/>
              </a:avLst>
            </a:prstGeom>
            <a:ln w="57150">
              <a:solidFill>
                <a:srgbClr val="1E9E2D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1FE83D-7F0D-06EA-4822-57D97A56E0DC}"/>
                </a:ext>
              </a:extLst>
            </p:cNvPr>
            <p:cNvSpPr txBox="1"/>
            <p:nvPr/>
          </p:nvSpPr>
          <p:spPr>
            <a:xfrm>
              <a:off x="4792873" y="3604972"/>
              <a:ext cx="1792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1E9E2D"/>
                  </a:solidFill>
                </a:rPr>
                <a:t>2.Deployment</a:t>
              </a:r>
              <a:endParaRPr lang="en-US" b="1" dirty="0">
                <a:solidFill>
                  <a:srgbClr val="1E9E2D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A13FDA-4D1E-763A-9AE4-751F9E8E723E}"/>
                </a:ext>
              </a:extLst>
            </p:cNvPr>
            <p:cNvSpPr txBox="1"/>
            <p:nvPr/>
          </p:nvSpPr>
          <p:spPr>
            <a:xfrm>
              <a:off x="3033247" y="4096005"/>
              <a:ext cx="1792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1E9E2D"/>
                  </a:solidFill>
                </a:rPr>
                <a:t>1.Packaging</a:t>
              </a:r>
              <a:endParaRPr lang="en-US" b="1" dirty="0">
                <a:solidFill>
                  <a:srgbClr val="1E9E2D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948F0A7-6D3C-9A15-9787-05EB890117F4}"/>
                </a:ext>
              </a:extLst>
            </p:cNvPr>
            <p:cNvGrpSpPr/>
            <p:nvPr/>
          </p:nvGrpSpPr>
          <p:grpSpPr>
            <a:xfrm>
              <a:off x="7356429" y="936509"/>
              <a:ext cx="3767328" cy="5514657"/>
              <a:chOff x="7742218" y="595248"/>
              <a:chExt cx="3767328" cy="551465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9C7D652-1105-687D-16EA-47AC8CF61ED0}"/>
                  </a:ext>
                </a:extLst>
              </p:cNvPr>
              <p:cNvGrpSpPr/>
              <p:nvPr/>
            </p:nvGrpSpPr>
            <p:grpSpPr>
              <a:xfrm>
                <a:off x="7742218" y="595248"/>
                <a:ext cx="3767328" cy="5514657"/>
                <a:chOff x="7742218" y="595248"/>
                <a:chExt cx="3767328" cy="5514657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684260F4-B147-DBF4-4A06-79E83101C413}"/>
                    </a:ext>
                  </a:extLst>
                </p:cNvPr>
                <p:cNvGrpSpPr/>
                <p:nvPr/>
              </p:nvGrpSpPr>
              <p:grpSpPr>
                <a:xfrm>
                  <a:off x="7742218" y="595248"/>
                  <a:ext cx="3767328" cy="5115316"/>
                  <a:chOff x="8181130" y="448944"/>
                  <a:chExt cx="3767328" cy="5115316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139AEB4A-083B-0B5C-2BFE-2E6C02AA020F}"/>
                      </a:ext>
                    </a:extLst>
                  </p:cNvPr>
                  <p:cNvGrpSpPr/>
                  <p:nvPr/>
                </p:nvGrpSpPr>
                <p:grpSpPr>
                  <a:xfrm>
                    <a:off x="9655981" y="448944"/>
                    <a:ext cx="1700784" cy="1114744"/>
                    <a:chOff x="9605308" y="961008"/>
                    <a:chExt cx="1700784" cy="1114744"/>
                  </a:xfrm>
                </p:grpSpPr>
                <p:pic>
                  <p:nvPicPr>
                    <p:cNvPr id="10" name="Graphic 9" descr="User with solid fill">
                      <a:extLst>
                        <a:ext uri="{FF2B5EF4-FFF2-40B4-BE49-F238E27FC236}">
                          <a16:creationId xmlns:a16="http://schemas.microsoft.com/office/drawing/2014/main" id="{CA2C732F-8DF4-A5A0-B040-5E6A9D431A1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859368" y="961008"/>
                      <a:ext cx="914400" cy="914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109557E2-BEEC-549A-E61B-5E6B4BE228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05308" y="1706420"/>
                      <a:ext cx="170078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Business User</a:t>
                      </a:r>
                      <a:endParaRPr 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02385108-1AB1-209A-20F4-F95C6CF328F6}"/>
                      </a:ext>
                    </a:extLst>
                  </p:cNvPr>
                  <p:cNvGrpSpPr/>
                  <p:nvPr/>
                </p:nvGrpSpPr>
                <p:grpSpPr>
                  <a:xfrm>
                    <a:off x="8181130" y="1524734"/>
                    <a:ext cx="3767328" cy="4039526"/>
                    <a:chOff x="8181130" y="1524734"/>
                    <a:chExt cx="3767328" cy="4039526"/>
                  </a:xfrm>
                </p:grpSpPr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F23BD587-FAED-031D-1F2B-500C78A33E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81130" y="2069825"/>
                      <a:ext cx="3767328" cy="3494435"/>
                      <a:chOff x="7132320" y="2155715"/>
                      <a:chExt cx="3767328" cy="3494435"/>
                    </a:xfrm>
                  </p:grpSpPr>
                  <p:sp>
                    <p:nvSpPr>
                      <p:cNvPr id="9" name="Flowchart: Process 8">
                        <a:extLst>
                          <a:ext uri="{FF2B5EF4-FFF2-40B4-BE49-F238E27FC236}">
                            <a16:creationId xmlns:a16="http://schemas.microsoft.com/office/drawing/2014/main" id="{9CC343F2-646D-9279-A401-32A704FBB5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33716" y="2155715"/>
                        <a:ext cx="2764536" cy="949083"/>
                      </a:xfrm>
                      <a:prstGeom prst="flowChartProcess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sz="1400" b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a:t>SAP Fiori Launchpad</a:t>
                        </a:r>
                      </a:p>
                      <a:p>
                        <a:pPr algn="ctr"/>
                        <a:r>
                          <a:rPr lang="en-IN" sz="1400" b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a:t>Front end system-FES</a:t>
                        </a:r>
                      </a:p>
                      <a:p>
                        <a:pPr algn="ctr"/>
                        <a:endParaRPr lang="en-I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endParaRPr>
                      </a:p>
                      <a:p>
                        <a:pPr algn="ctr"/>
                        <a:r>
                          <a:rPr lang="en-IN" sz="1400" b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a:t>/n/ui2/</a:t>
                        </a:r>
                        <a:r>
                          <a:rPr lang="en-IN" sz="1400" b="1" dirty="0" err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a:t>flp</a:t>
                        </a:r>
                        <a:endParaRPr 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3" name="Flowchart: Process 12">
                        <a:extLst>
                          <a:ext uri="{FF2B5EF4-FFF2-40B4-BE49-F238E27FC236}">
                            <a16:creationId xmlns:a16="http://schemas.microsoft.com/office/drawing/2014/main" id="{16E0F1D7-A390-FE30-19F5-D3444DAE7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2063" y="3143486"/>
                        <a:ext cx="3307842" cy="1747659"/>
                      </a:xfrm>
                      <a:prstGeom prst="flowChartProcess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sz="1400" b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a:t>Sap Fiori Launchpad Designer</a:t>
                        </a:r>
                      </a:p>
                      <a:p>
                        <a:pPr algn="ctr"/>
                        <a:endParaRPr lang="en-I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endParaRPr>
                      </a:p>
                      <a:p>
                        <a:pPr algn="ctr"/>
                        <a:r>
                          <a:rPr lang="en-IN" sz="1400" b="1" dirty="0" err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a:t>Catalog</a:t>
                        </a:r>
                        <a:r>
                          <a:rPr lang="en-IN" sz="1400" b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a:t> </a:t>
                        </a:r>
                        <a:r>
                          <a:rPr lang="en-IN" sz="1400" b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sym typeface="Wingdings" panose="05000000000000000000" pitchFamily="2" charset="2"/>
                          </a:rPr>
                          <a:t></a:t>
                        </a:r>
                        <a:r>
                          <a:rPr lang="en-IN" sz="1400" b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a:t> Tiles</a:t>
                        </a:r>
                      </a:p>
                      <a:p>
                        <a:pPr algn="ctr"/>
                        <a:r>
                          <a:rPr lang="en-IN" sz="1400" b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a:t>Refer </a:t>
                        </a:r>
                        <a:r>
                          <a:rPr lang="en-IN" sz="1400" b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sym typeface="Wingdings" panose="05000000000000000000" pitchFamily="2" charset="2"/>
                          </a:rPr>
                          <a:t> </a:t>
                        </a:r>
                        <a:r>
                          <a:rPr lang="en-IN" sz="1400" b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a:t>Group</a:t>
                        </a:r>
                      </a:p>
                      <a:p>
                        <a:pPr algn="ctr"/>
                        <a:endParaRPr lang="en-I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endParaRPr>
                      </a:p>
                      <a:p>
                        <a:pPr algn="ctr"/>
                        <a:r>
                          <a:rPr lang="en-IN" sz="1400" b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a:t>/n/ui2/</a:t>
                        </a:r>
                        <a:r>
                          <a:rPr lang="en-IN" sz="1400" b="1" dirty="0" err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a:t>flpd_conf</a:t>
                        </a:r>
                        <a:endParaRPr 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4" name="Rectangle 13">
                        <a:extLst>
                          <a:ext uri="{FF2B5EF4-FFF2-40B4-BE49-F238E27FC236}">
                            <a16:creationId xmlns:a16="http://schemas.microsoft.com/office/drawing/2014/main" id="{A879412D-C71A-8EE6-4C34-D8517FF06A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32320" y="4921154"/>
                        <a:ext cx="3767328" cy="728996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b="1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a:t>SAP SERVER</a:t>
                        </a:r>
                        <a:endParaRPr 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5" name="Arrow: Down 14">
                      <a:extLst>
                        <a:ext uri="{FF2B5EF4-FFF2-40B4-BE49-F238E27FC236}">
                          <a16:creationId xmlns:a16="http://schemas.microsoft.com/office/drawing/2014/main" id="{C9DD85C4-6D27-812C-25CF-23D8884878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20055" y="1524734"/>
                      <a:ext cx="301752" cy="506403"/>
                    </a:xfrm>
                    <a:prstGeom prst="downArrow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6B2C864-D45D-5A2B-6F21-2A1B65A63AF3}"/>
                    </a:ext>
                  </a:extLst>
                </p:cNvPr>
                <p:cNvSpPr txBox="1"/>
                <p:nvPr/>
              </p:nvSpPr>
              <p:spPr>
                <a:xfrm>
                  <a:off x="8852535" y="5740573"/>
                  <a:ext cx="17922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b="1" dirty="0">
                      <a:solidFill>
                        <a:srgbClr val="1E9E2D"/>
                      </a:solidFill>
                    </a:rPr>
                    <a:t>3.Configure</a:t>
                  </a:r>
                  <a:endParaRPr lang="en-US" b="1" dirty="0">
                    <a:solidFill>
                      <a:srgbClr val="1E9E2D"/>
                    </a:solidFill>
                  </a:endParaRPr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918157-0BDA-9215-51F7-35E1B8C56F55}"/>
                  </a:ext>
                </a:extLst>
              </p:cNvPr>
              <p:cNvSpPr txBox="1"/>
              <p:nvPr/>
            </p:nvSpPr>
            <p:spPr>
              <a:xfrm>
                <a:off x="8593305" y="1671038"/>
                <a:ext cx="1792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4.Testing</a:t>
                </a:r>
                <a:endParaRPr lang="en-US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73092BB-786E-C2E7-94FD-A855DAE98C12}"/>
                </a:ext>
              </a:extLst>
            </p:cNvPr>
            <p:cNvGrpSpPr/>
            <p:nvPr/>
          </p:nvGrpSpPr>
          <p:grpSpPr>
            <a:xfrm>
              <a:off x="2313432" y="1370024"/>
              <a:ext cx="3598795" cy="4335336"/>
              <a:chOff x="2304288" y="1040840"/>
              <a:chExt cx="3598795" cy="4335336"/>
            </a:xfrm>
          </p:grpSpPr>
          <p:sp>
            <p:nvSpPr>
              <p:cNvPr id="30" name="Thought Bubble: Cloud 29">
                <a:extLst>
                  <a:ext uri="{FF2B5EF4-FFF2-40B4-BE49-F238E27FC236}">
                    <a16:creationId xmlns:a16="http://schemas.microsoft.com/office/drawing/2014/main" id="{96D25713-DC5F-5267-FC7E-AB30E593E09E}"/>
                  </a:ext>
                </a:extLst>
              </p:cNvPr>
              <p:cNvSpPr/>
              <p:nvPr/>
            </p:nvSpPr>
            <p:spPr>
              <a:xfrm>
                <a:off x="4202299" y="1040840"/>
                <a:ext cx="1700784" cy="1172181"/>
              </a:xfrm>
              <a:prstGeom prst="cloudCallou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GitHub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3BAAC38-C41F-DEEE-A90B-F5C135CF6360}"/>
                  </a:ext>
                </a:extLst>
              </p:cNvPr>
              <p:cNvSpPr txBox="1"/>
              <p:nvPr/>
            </p:nvSpPr>
            <p:spPr>
              <a:xfrm>
                <a:off x="2304288" y="4729845"/>
                <a:ext cx="25120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rgbClr val="FF6600"/>
                    </a:solidFill>
                  </a:rPr>
                  <a:t>Code share for other developers</a:t>
                </a:r>
                <a:endParaRPr lang="en-US" b="1" dirty="0">
                  <a:solidFill>
                    <a:srgbClr val="FF6600"/>
                  </a:solidFill>
                </a:endParaRPr>
              </a:p>
            </p:txBody>
          </p:sp>
        </p:grp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8A52BDEC-5509-EDD1-31D8-8D512495E687}"/>
                </a:ext>
              </a:extLst>
            </p:cNvPr>
            <p:cNvCxnSpPr>
              <a:stCxn id="16" idx="1"/>
              <a:endCxn id="30" idx="4"/>
            </p:cNvCxnSpPr>
            <p:nvPr/>
          </p:nvCxnSpPr>
          <p:spPr>
            <a:xfrm rot="5400000" flipH="1" flipV="1">
              <a:off x="2316897" y="1892474"/>
              <a:ext cx="1594360" cy="3186868"/>
            </a:xfrm>
            <a:prstGeom prst="bentConnector3">
              <a:avLst>
                <a:gd name="adj1" fmla="val -39573"/>
              </a:avLst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45" name="Graphic 44" descr="User with solid fill">
              <a:extLst>
                <a:ext uri="{FF2B5EF4-FFF2-40B4-BE49-F238E27FC236}">
                  <a16:creationId xmlns:a16="http://schemas.microsoft.com/office/drawing/2014/main" id="{F4915467-A743-9A6A-3495-651C96BE6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22646" y="2700869"/>
              <a:ext cx="888797" cy="85059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A284852-BD93-AE69-FFB9-B085497A5DA7}"/>
                </a:ext>
              </a:extLst>
            </p:cNvPr>
            <p:cNvSpPr txBox="1"/>
            <p:nvPr/>
          </p:nvSpPr>
          <p:spPr>
            <a:xfrm>
              <a:off x="3119762" y="3368691"/>
              <a:ext cx="12945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1E9E2D"/>
                  </a:solidFill>
                </a:rPr>
                <a:t>Dev activity 2</a:t>
              </a:r>
              <a:endParaRPr lang="en-US" b="1" dirty="0">
                <a:solidFill>
                  <a:srgbClr val="1E9E2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60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Vivian Octavious</dc:creator>
  <cp:lastModifiedBy>Vivian Octavious</cp:lastModifiedBy>
  <cp:revision>1</cp:revision>
  <dcterms:created xsi:type="dcterms:W3CDTF">2024-06-30T04:54:41Z</dcterms:created>
  <dcterms:modified xsi:type="dcterms:W3CDTF">2024-06-30T05:27:18Z</dcterms:modified>
</cp:coreProperties>
</file>