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475893-AFCA-43F2-88C2-6AA205B165E1}" v="35" dt="2024-06-06T04:58:43.4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F7475893-AFCA-43F2-88C2-6AA205B165E1}"/>
    <pc:docChg chg="undo custSel addSld modSld">
      <pc:chgData name="Vivian Octavious" userId="bc9009351743e6d7" providerId="LiveId" clId="{F7475893-AFCA-43F2-88C2-6AA205B165E1}" dt="2024-06-06T04:59:25.340" v="1871" actId="1076"/>
      <pc:docMkLst>
        <pc:docMk/>
      </pc:docMkLst>
      <pc:sldChg chg="addSp delSp modSp new mod">
        <pc:chgData name="Vivian Octavious" userId="bc9009351743e6d7" providerId="LiveId" clId="{F7475893-AFCA-43F2-88C2-6AA205B165E1}" dt="2024-06-06T04:59:25.340" v="1871" actId="1076"/>
        <pc:sldMkLst>
          <pc:docMk/>
          <pc:sldMk cId="71605998" sldId="256"/>
        </pc:sldMkLst>
        <pc:spChg chg="del">
          <ac:chgData name="Vivian Octavious" userId="bc9009351743e6d7" providerId="LiveId" clId="{F7475893-AFCA-43F2-88C2-6AA205B165E1}" dt="2024-06-06T03:53:43.694" v="2" actId="478"/>
          <ac:spMkLst>
            <pc:docMk/>
            <pc:sldMk cId="71605998" sldId="256"/>
            <ac:spMk id="2" creationId="{5F9C8739-7F62-3C94-36B3-5C73020B662C}"/>
          </ac:spMkLst>
        </pc:spChg>
        <pc:spChg chg="del">
          <ac:chgData name="Vivian Octavious" userId="bc9009351743e6d7" providerId="LiveId" clId="{F7475893-AFCA-43F2-88C2-6AA205B165E1}" dt="2024-06-06T03:53:42.519" v="1" actId="478"/>
          <ac:spMkLst>
            <pc:docMk/>
            <pc:sldMk cId="71605998" sldId="256"/>
            <ac:spMk id="3" creationId="{0D169364-703A-33F5-7A67-0B74B8142B16}"/>
          </ac:spMkLst>
        </pc:spChg>
        <pc:spChg chg="add mod topLvl">
          <ac:chgData name="Vivian Octavious" userId="bc9009351743e6d7" providerId="LiveId" clId="{F7475893-AFCA-43F2-88C2-6AA205B165E1}" dt="2024-06-06T04:34:41.147" v="1418" actId="1076"/>
          <ac:spMkLst>
            <pc:docMk/>
            <pc:sldMk cId="71605998" sldId="256"/>
            <ac:spMk id="4" creationId="{BAE4B823-A2A7-5EDF-1955-57E110F0FA27}"/>
          </ac:spMkLst>
        </pc:spChg>
        <pc:spChg chg="add mod topLvl">
          <ac:chgData name="Vivian Octavious" userId="bc9009351743e6d7" providerId="LiveId" clId="{F7475893-AFCA-43F2-88C2-6AA205B165E1}" dt="2024-06-06T04:21:30.680" v="779" actId="164"/>
          <ac:spMkLst>
            <pc:docMk/>
            <pc:sldMk cId="71605998" sldId="256"/>
            <ac:spMk id="5" creationId="{5827C4A8-B333-853E-7528-9D543405BDE5}"/>
          </ac:spMkLst>
        </pc:spChg>
        <pc:spChg chg="add mod topLvl">
          <ac:chgData name="Vivian Octavious" userId="bc9009351743e6d7" providerId="LiveId" clId="{F7475893-AFCA-43F2-88C2-6AA205B165E1}" dt="2024-06-06T04:21:30.680" v="779" actId="164"/>
          <ac:spMkLst>
            <pc:docMk/>
            <pc:sldMk cId="71605998" sldId="256"/>
            <ac:spMk id="6" creationId="{00EAB004-0A22-F4CF-91F0-A1CB8FD99B15}"/>
          </ac:spMkLst>
        </pc:spChg>
        <pc:spChg chg="add mod topLvl">
          <ac:chgData name="Vivian Octavious" userId="bc9009351743e6d7" providerId="LiveId" clId="{F7475893-AFCA-43F2-88C2-6AA205B165E1}" dt="2024-06-06T03:59:31.905" v="210" actId="164"/>
          <ac:spMkLst>
            <pc:docMk/>
            <pc:sldMk cId="71605998" sldId="256"/>
            <ac:spMk id="10" creationId="{918A3013-E054-60B4-50A2-8327B266BF93}"/>
          </ac:spMkLst>
        </pc:spChg>
        <pc:spChg chg="add mod topLvl">
          <ac:chgData name="Vivian Octavious" userId="bc9009351743e6d7" providerId="LiveId" clId="{F7475893-AFCA-43F2-88C2-6AA205B165E1}" dt="2024-06-06T03:59:31.905" v="210" actId="164"/>
          <ac:spMkLst>
            <pc:docMk/>
            <pc:sldMk cId="71605998" sldId="256"/>
            <ac:spMk id="11" creationId="{01A3FF02-20C9-E87B-7694-15E8334E5EBD}"/>
          </ac:spMkLst>
        </pc:spChg>
        <pc:spChg chg="add mod">
          <ac:chgData name="Vivian Octavious" userId="bc9009351743e6d7" providerId="LiveId" clId="{F7475893-AFCA-43F2-88C2-6AA205B165E1}" dt="2024-06-06T04:34:36.418" v="1417" actId="14100"/>
          <ac:spMkLst>
            <pc:docMk/>
            <pc:sldMk cId="71605998" sldId="256"/>
            <ac:spMk id="16" creationId="{265A48D9-A884-0C90-B6D3-93C8AF8361B4}"/>
          </ac:spMkLst>
        </pc:spChg>
        <pc:spChg chg="add mod">
          <ac:chgData name="Vivian Octavious" userId="bc9009351743e6d7" providerId="LiveId" clId="{F7475893-AFCA-43F2-88C2-6AA205B165E1}" dt="2024-06-06T04:29:22.710" v="1213" actId="207"/>
          <ac:spMkLst>
            <pc:docMk/>
            <pc:sldMk cId="71605998" sldId="256"/>
            <ac:spMk id="23" creationId="{CF049763-2BFA-FFAA-6573-4386677E5AB7}"/>
          </ac:spMkLst>
        </pc:spChg>
        <pc:spChg chg="add mod">
          <ac:chgData name="Vivian Octavious" userId="bc9009351743e6d7" providerId="LiveId" clId="{F7475893-AFCA-43F2-88C2-6AA205B165E1}" dt="2024-06-06T04:21:30.680" v="779" actId="164"/>
          <ac:spMkLst>
            <pc:docMk/>
            <pc:sldMk cId="71605998" sldId="256"/>
            <ac:spMk id="27" creationId="{B3F0EBD5-8BE6-0AF0-8C82-DE06004B7BAF}"/>
          </ac:spMkLst>
        </pc:spChg>
        <pc:spChg chg="add del mod">
          <ac:chgData name="Vivian Octavious" userId="bc9009351743e6d7" providerId="LiveId" clId="{F7475893-AFCA-43F2-88C2-6AA205B165E1}" dt="2024-06-06T04:29:26.157" v="1214" actId="21"/>
          <ac:spMkLst>
            <pc:docMk/>
            <pc:sldMk cId="71605998" sldId="256"/>
            <ac:spMk id="28" creationId="{A8892B28-3AB4-76AF-068F-4781A07C456F}"/>
          </ac:spMkLst>
        </pc:spChg>
        <pc:spChg chg="add mod">
          <ac:chgData name="Vivian Octavious" userId="bc9009351743e6d7" providerId="LiveId" clId="{F7475893-AFCA-43F2-88C2-6AA205B165E1}" dt="2024-06-06T04:21:30.680" v="779" actId="164"/>
          <ac:spMkLst>
            <pc:docMk/>
            <pc:sldMk cId="71605998" sldId="256"/>
            <ac:spMk id="33" creationId="{D7F68B8A-6A65-D066-74C2-0633197C72EE}"/>
          </ac:spMkLst>
        </pc:spChg>
        <pc:spChg chg="add mod">
          <ac:chgData name="Vivian Octavious" userId="bc9009351743e6d7" providerId="LiveId" clId="{F7475893-AFCA-43F2-88C2-6AA205B165E1}" dt="2024-06-06T04:21:30.680" v="779" actId="164"/>
          <ac:spMkLst>
            <pc:docMk/>
            <pc:sldMk cId="71605998" sldId="256"/>
            <ac:spMk id="40" creationId="{C40EFD1A-E36E-250E-702F-9FD6148E4B04}"/>
          </ac:spMkLst>
        </pc:spChg>
        <pc:spChg chg="add mod">
          <ac:chgData name="Vivian Octavious" userId="bc9009351743e6d7" providerId="LiveId" clId="{F7475893-AFCA-43F2-88C2-6AA205B165E1}" dt="2024-06-06T04:21:30.680" v="779" actId="164"/>
          <ac:spMkLst>
            <pc:docMk/>
            <pc:sldMk cId="71605998" sldId="256"/>
            <ac:spMk id="41" creationId="{3EA978E3-695A-735D-2222-243CE88B860D}"/>
          </ac:spMkLst>
        </pc:spChg>
        <pc:spChg chg="add del mod">
          <ac:chgData name="Vivian Octavious" userId="bc9009351743e6d7" providerId="LiveId" clId="{F7475893-AFCA-43F2-88C2-6AA205B165E1}" dt="2024-06-06T04:18:28.166" v="465"/>
          <ac:spMkLst>
            <pc:docMk/>
            <pc:sldMk cId="71605998" sldId="256"/>
            <ac:spMk id="45" creationId="{49E3B0F2-1C56-506B-1C36-F3CB58F8E843}"/>
          </ac:spMkLst>
        </pc:spChg>
        <pc:spChg chg="add mod">
          <ac:chgData name="Vivian Octavious" userId="bc9009351743e6d7" providerId="LiveId" clId="{F7475893-AFCA-43F2-88C2-6AA205B165E1}" dt="2024-06-06T04:59:25.340" v="1871" actId="1076"/>
          <ac:spMkLst>
            <pc:docMk/>
            <pc:sldMk cId="71605998" sldId="256"/>
            <ac:spMk id="46" creationId="{86C33E45-2EFD-E7E6-7E8B-340927DDBEB7}"/>
          </ac:spMkLst>
        </pc:spChg>
        <pc:spChg chg="add mod">
          <ac:chgData name="Vivian Octavious" userId="bc9009351743e6d7" providerId="LiveId" clId="{F7475893-AFCA-43F2-88C2-6AA205B165E1}" dt="2024-06-06T04:34:26.363" v="1414" actId="1076"/>
          <ac:spMkLst>
            <pc:docMk/>
            <pc:sldMk cId="71605998" sldId="256"/>
            <ac:spMk id="54" creationId="{F56D5028-EE5C-A4EF-89D8-0ADDAFC07B72}"/>
          </ac:spMkLst>
        </pc:spChg>
        <pc:spChg chg="add mod">
          <ac:chgData name="Vivian Octavious" userId="bc9009351743e6d7" providerId="LiveId" clId="{F7475893-AFCA-43F2-88C2-6AA205B165E1}" dt="2024-06-06T04:34:29.609" v="1415" actId="1076"/>
          <ac:spMkLst>
            <pc:docMk/>
            <pc:sldMk cId="71605998" sldId="256"/>
            <ac:spMk id="55" creationId="{22624255-3AE7-53A7-8291-00F8325FB092}"/>
          </ac:spMkLst>
        </pc:spChg>
        <pc:spChg chg="add mod">
          <ac:chgData name="Vivian Octavious" userId="bc9009351743e6d7" providerId="LiveId" clId="{F7475893-AFCA-43F2-88C2-6AA205B165E1}" dt="2024-06-06T04:30:31.437" v="1241" actId="164"/>
          <ac:spMkLst>
            <pc:docMk/>
            <pc:sldMk cId="71605998" sldId="256"/>
            <ac:spMk id="57" creationId="{A8892B28-3AB4-76AF-068F-4781A07C456F}"/>
          </ac:spMkLst>
        </pc:spChg>
        <pc:spChg chg="add mod">
          <ac:chgData name="Vivian Octavious" userId="bc9009351743e6d7" providerId="LiveId" clId="{F7475893-AFCA-43F2-88C2-6AA205B165E1}" dt="2024-06-06T04:58:56.555" v="1864" actId="1076"/>
          <ac:spMkLst>
            <pc:docMk/>
            <pc:sldMk cId="71605998" sldId="256"/>
            <ac:spMk id="58" creationId="{AF918269-77B3-DCCC-9D6F-79D631D93509}"/>
          </ac:spMkLst>
        </pc:spChg>
        <pc:spChg chg="mod">
          <ac:chgData name="Vivian Octavious" userId="bc9009351743e6d7" providerId="LiveId" clId="{F7475893-AFCA-43F2-88C2-6AA205B165E1}" dt="2024-06-06T04:33:20.498" v="1394"/>
          <ac:spMkLst>
            <pc:docMk/>
            <pc:sldMk cId="71605998" sldId="256"/>
            <ac:spMk id="62" creationId="{96985177-DB7C-259F-3F62-BAB69E79062F}"/>
          </ac:spMkLst>
        </pc:spChg>
        <pc:spChg chg="mod">
          <ac:chgData name="Vivian Octavious" userId="bc9009351743e6d7" providerId="LiveId" clId="{F7475893-AFCA-43F2-88C2-6AA205B165E1}" dt="2024-06-06T04:33:20.498" v="1394"/>
          <ac:spMkLst>
            <pc:docMk/>
            <pc:sldMk cId="71605998" sldId="256"/>
            <ac:spMk id="63" creationId="{5580C7B8-8FEC-3D2C-50AA-9B3EE9776D38}"/>
          </ac:spMkLst>
        </pc:spChg>
        <pc:spChg chg="add mod">
          <ac:chgData name="Vivian Octavious" userId="bc9009351743e6d7" providerId="LiveId" clId="{F7475893-AFCA-43F2-88C2-6AA205B165E1}" dt="2024-06-06T04:58:41.649" v="1853"/>
          <ac:spMkLst>
            <pc:docMk/>
            <pc:sldMk cId="71605998" sldId="256"/>
            <ac:spMk id="72" creationId="{43D91ECF-D93E-A8D7-5818-4BE5D45C3B4C}"/>
          </ac:spMkLst>
        </pc:spChg>
        <pc:grpChg chg="add del mod">
          <ac:chgData name="Vivian Octavious" userId="bc9009351743e6d7" providerId="LiveId" clId="{F7475893-AFCA-43F2-88C2-6AA205B165E1}" dt="2024-06-06T03:59:04.705" v="202" actId="165"/>
          <ac:grpSpMkLst>
            <pc:docMk/>
            <pc:sldMk cId="71605998" sldId="256"/>
            <ac:grpSpMk id="12" creationId="{14A453FD-B7F3-DD6D-83F3-672A4D4BBF84}"/>
          </ac:grpSpMkLst>
        </pc:grpChg>
        <pc:grpChg chg="add del mod">
          <ac:chgData name="Vivian Octavious" userId="bc9009351743e6d7" providerId="LiveId" clId="{F7475893-AFCA-43F2-88C2-6AA205B165E1}" dt="2024-06-06T03:57:41.566" v="154" actId="165"/>
          <ac:grpSpMkLst>
            <pc:docMk/>
            <pc:sldMk cId="71605998" sldId="256"/>
            <ac:grpSpMk id="13" creationId="{60771B4E-8A59-11A1-4249-81A6CA7AAC06}"/>
          </ac:grpSpMkLst>
        </pc:grpChg>
        <pc:grpChg chg="add del mod">
          <ac:chgData name="Vivian Octavious" userId="bc9009351743e6d7" providerId="LiveId" clId="{F7475893-AFCA-43F2-88C2-6AA205B165E1}" dt="2024-06-06T04:34:15.819" v="1410" actId="478"/>
          <ac:grpSpMkLst>
            <pc:docMk/>
            <pc:sldMk cId="71605998" sldId="256"/>
            <ac:grpSpMk id="17" creationId="{E8AD533E-B700-1334-94BF-5734DCA1A89B}"/>
          </ac:grpSpMkLst>
        </pc:grpChg>
        <pc:grpChg chg="add mod">
          <ac:chgData name="Vivian Octavious" userId="bc9009351743e6d7" providerId="LiveId" clId="{F7475893-AFCA-43F2-88C2-6AA205B165E1}" dt="2024-06-06T04:30:31.437" v="1241" actId="164"/>
          <ac:grpSpMkLst>
            <pc:docMk/>
            <pc:sldMk cId="71605998" sldId="256"/>
            <ac:grpSpMk id="47" creationId="{77440FC6-B373-5234-309C-14B0F9DB2077}"/>
          </ac:grpSpMkLst>
        </pc:grpChg>
        <pc:grpChg chg="add mod">
          <ac:chgData name="Vivian Octavious" userId="bc9009351743e6d7" providerId="LiveId" clId="{F7475893-AFCA-43F2-88C2-6AA205B165E1}" dt="2024-06-06T04:34:14.258" v="1409" actId="164"/>
          <ac:grpSpMkLst>
            <pc:docMk/>
            <pc:sldMk cId="71605998" sldId="256"/>
            <ac:grpSpMk id="60" creationId="{6484E95E-3845-016B-6F71-AF1E3D9C2186}"/>
          </ac:grpSpMkLst>
        </pc:grpChg>
        <pc:grpChg chg="add mod">
          <ac:chgData name="Vivian Octavious" userId="bc9009351743e6d7" providerId="LiveId" clId="{F7475893-AFCA-43F2-88C2-6AA205B165E1}" dt="2024-06-06T04:34:14.258" v="1409" actId="164"/>
          <ac:grpSpMkLst>
            <pc:docMk/>
            <pc:sldMk cId="71605998" sldId="256"/>
            <ac:grpSpMk id="61" creationId="{373B1F07-A7CD-AA23-FA31-B37576ED7037}"/>
          </ac:grpSpMkLst>
        </pc:grpChg>
        <pc:grpChg chg="add mod">
          <ac:chgData name="Vivian Octavious" userId="bc9009351743e6d7" providerId="LiveId" clId="{F7475893-AFCA-43F2-88C2-6AA205B165E1}" dt="2024-06-06T04:34:44.860" v="1419" actId="1076"/>
          <ac:grpSpMkLst>
            <pc:docMk/>
            <pc:sldMk cId="71605998" sldId="256"/>
            <ac:grpSpMk id="69" creationId="{A23C8042-B203-5CFA-E0FA-130DCE39BAF5}"/>
          </ac:grpSpMkLst>
        </pc:grpChg>
        <pc:cxnChg chg="add mod topLvl">
          <ac:chgData name="Vivian Octavious" userId="bc9009351743e6d7" providerId="LiveId" clId="{F7475893-AFCA-43F2-88C2-6AA205B165E1}" dt="2024-06-06T04:34:41.147" v="1418" actId="1076"/>
          <ac:cxnSpMkLst>
            <pc:docMk/>
            <pc:sldMk cId="71605998" sldId="256"/>
            <ac:cxnSpMk id="8" creationId="{986FE2F6-2733-7A96-028D-E4B3E1A1E5DE}"/>
          </ac:cxnSpMkLst>
        </pc:cxnChg>
        <pc:cxnChg chg="add mod topLvl">
          <ac:chgData name="Vivian Octavious" userId="bc9009351743e6d7" providerId="LiveId" clId="{F7475893-AFCA-43F2-88C2-6AA205B165E1}" dt="2024-06-06T04:21:30.680" v="779" actId="164"/>
          <ac:cxnSpMkLst>
            <pc:docMk/>
            <pc:sldMk cId="71605998" sldId="256"/>
            <ac:cxnSpMk id="9" creationId="{D8F5FBBB-FF3C-BECC-5A98-B938B5036868}"/>
          </ac:cxnSpMkLst>
        </pc:cxnChg>
        <pc:cxnChg chg="add del mod">
          <ac:chgData name="Vivian Octavious" userId="bc9009351743e6d7" providerId="LiveId" clId="{F7475893-AFCA-43F2-88C2-6AA205B165E1}" dt="2024-06-06T04:22:01.059" v="786" actId="21"/>
          <ac:cxnSpMkLst>
            <pc:docMk/>
            <pc:sldMk cId="71605998" sldId="256"/>
            <ac:cxnSpMk id="25" creationId="{255386C0-B4E3-E39E-8D38-0B288978F1DC}"/>
          </ac:cxnSpMkLst>
        </pc:cxnChg>
        <pc:cxnChg chg="add mod">
          <ac:chgData name="Vivian Octavious" userId="bc9009351743e6d7" providerId="LiveId" clId="{F7475893-AFCA-43F2-88C2-6AA205B165E1}" dt="2024-06-06T04:21:30.680" v="779" actId="164"/>
          <ac:cxnSpMkLst>
            <pc:docMk/>
            <pc:sldMk cId="71605998" sldId="256"/>
            <ac:cxnSpMk id="34" creationId="{730607B6-B607-EDDA-965E-8B458848FCBE}"/>
          </ac:cxnSpMkLst>
        </pc:cxnChg>
        <pc:cxnChg chg="add del mod">
          <ac:chgData name="Vivian Octavious" userId="bc9009351743e6d7" providerId="LiveId" clId="{F7475893-AFCA-43F2-88C2-6AA205B165E1}" dt="2024-06-06T04:34:16.718" v="1411" actId="478"/>
          <ac:cxnSpMkLst>
            <pc:docMk/>
            <pc:sldMk cId="71605998" sldId="256"/>
            <ac:cxnSpMk id="51" creationId="{255386C0-B4E3-E39E-8D38-0B288978F1DC}"/>
          </ac:cxnSpMkLst>
        </pc:cxnChg>
      </pc:sldChg>
      <pc:sldChg chg="addSp delSp modSp new mod">
        <pc:chgData name="Vivian Octavious" userId="bc9009351743e6d7" providerId="LiveId" clId="{F7475893-AFCA-43F2-88C2-6AA205B165E1}" dt="2024-06-06T04:59:18.715" v="1870" actId="1076"/>
        <pc:sldMkLst>
          <pc:docMk/>
          <pc:sldMk cId="3008246258" sldId="257"/>
        </pc:sldMkLst>
        <pc:spChg chg="del">
          <ac:chgData name="Vivian Octavious" userId="bc9009351743e6d7" providerId="LiveId" clId="{F7475893-AFCA-43F2-88C2-6AA205B165E1}" dt="2024-06-06T04:30:52.438" v="1244" actId="478"/>
          <ac:spMkLst>
            <pc:docMk/>
            <pc:sldMk cId="3008246258" sldId="257"/>
            <ac:spMk id="2" creationId="{0EC7D1BF-642A-9F25-AE85-C452FD9CB889}"/>
          </ac:spMkLst>
        </pc:spChg>
        <pc:spChg chg="del">
          <ac:chgData name="Vivian Octavious" userId="bc9009351743e6d7" providerId="LiveId" clId="{F7475893-AFCA-43F2-88C2-6AA205B165E1}" dt="2024-06-06T04:30:51.896" v="1243" actId="478"/>
          <ac:spMkLst>
            <pc:docMk/>
            <pc:sldMk cId="3008246258" sldId="257"/>
            <ac:spMk id="3" creationId="{8C552208-B718-0BA8-B75D-C80D70D64F1C}"/>
          </ac:spMkLst>
        </pc:spChg>
        <pc:spChg chg="add mod">
          <ac:chgData name="Vivian Octavious" userId="bc9009351743e6d7" providerId="LiveId" clId="{F7475893-AFCA-43F2-88C2-6AA205B165E1}" dt="2024-06-06T04:54:01.564" v="1482" actId="164"/>
          <ac:spMkLst>
            <pc:docMk/>
            <pc:sldMk cId="3008246258" sldId="257"/>
            <ac:spMk id="4" creationId="{F0EAD95C-F2BA-F085-DF16-E14B86C2D8C7}"/>
          </ac:spMkLst>
        </pc:spChg>
        <pc:spChg chg="add mod">
          <ac:chgData name="Vivian Octavious" userId="bc9009351743e6d7" providerId="LiveId" clId="{F7475893-AFCA-43F2-88C2-6AA205B165E1}" dt="2024-06-06T04:54:01.564" v="1482" actId="164"/>
          <ac:spMkLst>
            <pc:docMk/>
            <pc:sldMk cId="3008246258" sldId="257"/>
            <ac:spMk id="5" creationId="{E99593DE-A5C9-7750-149A-53E8897CD2DC}"/>
          </ac:spMkLst>
        </pc:spChg>
        <pc:spChg chg="add del mod">
          <ac:chgData name="Vivian Octavious" userId="bc9009351743e6d7" providerId="LiveId" clId="{F7475893-AFCA-43F2-88C2-6AA205B165E1}" dt="2024-06-06T04:31:39.285" v="1269" actId="478"/>
          <ac:spMkLst>
            <pc:docMk/>
            <pc:sldMk cId="3008246258" sldId="257"/>
            <ac:spMk id="6" creationId="{C67CB5E7-E860-914B-00B1-E5A0FA281E0A}"/>
          </ac:spMkLst>
        </pc:spChg>
        <pc:spChg chg="add mod">
          <ac:chgData name="Vivian Octavious" userId="bc9009351743e6d7" providerId="LiveId" clId="{F7475893-AFCA-43F2-88C2-6AA205B165E1}" dt="2024-06-06T04:54:08.872" v="1483" actId="164"/>
          <ac:spMkLst>
            <pc:docMk/>
            <pc:sldMk cId="3008246258" sldId="257"/>
            <ac:spMk id="7" creationId="{35A77534-05DA-1A9D-1A94-66F253897375}"/>
          </ac:spMkLst>
        </pc:spChg>
        <pc:spChg chg="add mod">
          <ac:chgData name="Vivian Octavious" userId="bc9009351743e6d7" providerId="LiveId" clId="{F7475893-AFCA-43F2-88C2-6AA205B165E1}" dt="2024-06-06T04:54:08.872" v="1483" actId="164"/>
          <ac:spMkLst>
            <pc:docMk/>
            <pc:sldMk cId="3008246258" sldId="257"/>
            <ac:spMk id="8" creationId="{62CC374B-9B09-6DEF-9E43-F7AB66F17562}"/>
          </ac:spMkLst>
        </pc:spChg>
        <pc:spChg chg="mod">
          <ac:chgData name="Vivian Octavious" userId="bc9009351743e6d7" providerId="LiveId" clId="{F7475893-AFCA-43F2-88C2-6AA205B165E1}" dt="2024-06-06T04:32:46.770" v="1388" actId="404"/>
          <ac:spMkLst>
            <pc:docMk/>
            <pc:sldMk cId="3008246258" sldId="257"/>
            <ac:spMk id="10" creationId="{51E178BC-F1C2-33F3-97FF-4A312F130B7D}"/>
          </ac:spMkLst>
        </pc:spChg>
        <pc:spChg chg="mod">
          <ac:chgData name="Vivian Octavious" userId="bc9009351743e6d7" providerId="LiveId" clId="{F7475893-AFCA-43F2-88C2-6AA205B165E1}" dt="2024-06-06T04:32:49.480" v="1390" actId="403"/>
          <ac:spMkLst>
            <pc:docMk/>
            <pc:sldMk cId="3008246258" sldId="257"/>
            <ac:spMk id="11" creationId="{B0402235-B57F-E570-7A54-79F14F1F8EBD}"/>
          </ac:spMkLst>
        </pc:spChg>
        <pc:spChg chg="add mod">
          <ac:chgData name="Vivian Octavious" userId="bc9009351743e6d7" providerId="LiveId" clId="{F7475893-AFCA-43F2-88C2-6AA205B165E1}" dt="2024-06-06T04:59:14.393" v="1869" actId="1076"/>
          <ac:spMkLst>
            <pc:docMk/>
            <pc:sldMk cId="3008246258" sldId="257"/>
            <ac:spMk id="12" creationId="{A41527CA-EBB6-F4B8-4D8C-B46A80E2FD3B}"/>
          </ac:spMkLst>
        </pc:spChg>
        <pc:spChg chg="add mod">
          <ac:chgData name="Vivian Octavious" userId="bc9009351743e6d7" providerId="LiveId" clId="{F7475893-AFCA-43F2-88C2-6AA205B165E1}" dt="2024-06-06T04:59:18.715" v="1870" actId="1076"/>
          <ac:spMkLst>
            <pc:docMk/>
            <pc:sldMk cId="3008246258" sldId="257"/>
            <ac:spMk id="20" creationId="{B61B680F-9FAB-54BC-2ADF-658B0FF22091}"/>
          </ac:spMkLst>
        </pc:spChg>
        <pc:spChg chg="add mod">
          <ac:chgData name="Vivian Octavious" userId="bc9009351743e6d7" providerId="LiveId" clId="{F7475893-AFCA-43F2-88C2-6AA205B165E1}" dt="2024-06-06T04:58:32.738" v="1851" actId="1076"/>
          <ac:spMkLst>
            <pc:docMk/>
            <pc:sldMk cId="3008246258" sldId="257"/>
            <ac:spMk id="21" creationId="{81C053F6-E640-E619-226F-0AEB79DAAB0B}"/>
          </ac:spMkLst>
        </pc:spChg>
        <pc:spChg chg="add mod">
          <ac:chgData name="Vivian Octavious" userId="bc9009351743e6d7" providerId="LiveId" clId="{F7475893-AFCA-43F2-88C2-6AA205B165E1}" dt="2024-06-06T04:58:50.687" v="1861" actId="20577"/>
          <ac:spMkLst>
            <pc:docMk/>
            <pc:sldMk cId="3008246258" sldId="257"/>
            <ac:spMk id="22" creationId="{24E5453C-6A6C-7459-7D32-1A3F0609C043}"/>
          </ac:spMkLst>
        </pc:spChg>
        <pc:grpChg chg="add mod">
          <ac:chgData name="Vivian Octavious" userId="bc9009351743e6d7" providerId="LiveId" clId="{F7475893-AFCA-43F2-88C2-6AA205B165E1}" dt="2024-06-06T04:54:08.872" v="1483" actId="164"/>
          <ac:grpSpMkLst>
            <pc:docMk/>
            <pc:sldMk cId="3008246258" sldId="257"/>
            <ac:grpSpMk id="9" creationId="{A4134ACA-4BBF-2410-48BB-361C858C1187}"/>
          </ac:grpSpMkLst>
        </pc:grpChg>
        <pc:grpChg chg="add mod">
          <ac:chgData name="Vivian Octavious" userId="bc9009351743e6d7" providerId="LiveId" clId="{F7475893-AFCA-43F2-88C2-6AA205B165E1}" dt="2024-06-06T04:54:08.872" v="1483" actId="164"/>
          <ac:grpSpMkLst>
            <pc:docMk/>
            <pc:sldMk cId="3008246258" sldId="257"/>
            <ac:grpSpMk id="18" creationId="{C561DBDF-0961-8679-B0F2-9176A085189E}"/>
          </ac:grpSpMkLst>
        </pc:grpChg>
        <pc:grpChg chg="add mod">
          <ac:chgData name="Vivian Octavious" userId="bc9009351743e6d7" providerId="LiveId" clId="{F7475893-AFCA-43F2-88C2-6AA205B165E1}" dt="2024-06-06T04:54:08.872" v="1483" actId="164"/>
          <ac:grpSpMkLst>
            <pc:docMk/>
            <pc:sldMk cId="3008246258" sldId="257"/>
            <ac:grpSpMk id="19" creationId="{5B6C9406-EB76-92DE-7BC3-B19059FBAA7C}"/>
          </ac:grpSpMkLst>
        </pc:grpChg>
        <pc:cxnChg chg="add mod">
          <ac:chgData name="Vivian Octavious" userId="bc9009351743e6d7" providerId="LiveId" clId="{F7475893-AFCA-43F2-88C2-6AA205B165E1}" dt="2024-06-06T04:59:14.393" v="1869" actId="1076"/>
          <ac:cxnSpMkLst>
            <pc:docMk/>
            <pc:sldMk cId="3008246258" sldId="257"/>
            <ac:cxnSpMk id="13" creationId="{F4998123-85C1-4C93-1909-E57C4D417DD1}"/>
          </ac:cxnSpMkLst>
        </pc:cxnChg>
        <pc:cxnChg chg="add mod">
          <ac:chgData name="Vivian Octavious" userId="bc9009351743e6d7" providerId="LiveId" clId="{F7475893-AFCA-43F2-88C2-6AA205B165E1}" dt="2024-06-06T04:54:08.872" v="1483" actId="164"/>
          <ac:cxnSpMkLst>
            <pc:docMk/>
            <pc:sldMk cId="3008246258" sldId="257"/>
            <ac:cxnSpMk id="14" creationId="{450DD306-3226-0962-EE95-D758495A9C4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0DCA3-23C1-DB72-073A-46EB93EB4F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3CE0E9-7472-F9F8-690D-2B029224B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640A5-F3D4-25E1-141E-2592B15C0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6C23-A412-4484-AF12-47096A60E78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DB42E5-C814-2E6D-F72B-87C9A0573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0C7BF-4840-FE4E-3B71-E3E049BD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C24-9F95-4E94-B01F-AC7D09A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09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BD2FD-2C05-5E73-98D7-AC7C9EE42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F35691-22F7-4D2A-6826-3575FADE16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18CE96-FA9A-C11E-A77B-8BD2EB9C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6C23-A412-4484-AF12-47096A60E78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58157-2358-4E84-2785-ADE233094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A2704-125D-3EE0-05E0-CD2FE7E82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C24-9F95-4E94-B01F-AC7D09A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161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9477767-ADFD-9A4B-8DD7-14AC56E3E0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CF326-8B44-C385-0765-65A1C6FEEB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726C1-0916-B75C-294A-8B6E7AD51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6C23-A412-4484-AF12-47096A60E78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5A4C9-C5FC-727C-F22C-1A8D9427D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320B5-2582-D768-15C2-BB75939D9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C24-9F95-4E94-B01F-AC7D09A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5165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86FCD-9679-3F07-8CCB-94A00E37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84C8F-F345-26F6-21D1-A9BAAFBB6B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2DECB-F898-8092-E32D-D4516E97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6C23-A412-4484-AF12-47096A60E78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8289B-7E96-4E13-9633-B70FFA14F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2DBA8-F99A-178A-AACF-ED8ACDC38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C24-9F95-4E94-B01F-AC7D09A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281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86498-8323-AAD6-72B4-E64B5B10B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A2FF7C-A9C1-BD02-4716-8C9BE44DD8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452034-7717-4C0D-6148-29AFE53789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6C23-A412-4484-AF12-47096A60E78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F0197-4407-0737-2A2D-7579C0E64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0A0FF-93FA-521F-7F42-C2323383F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C24-9F95-4E94-B01F-AC7D09A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029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9D0C0-0627-AC8B-C473-77C133DCCB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CE3D7-12EA-B4C0-4AB8-340B5F8066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AFB9D2-FE30-EDCA-425B-20FD52BFD5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801B6-C7F5-1822-B14F-ACDDC653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6C23-A412-4484-AF12-47096A60E78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ADB16-F6F2-BE06-23A6-7BB1C4125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673E78-FBFF-78FA-D0CB-860A3AC1BD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C24-9F95-4E94-B01F-AC7D09A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3596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BFC18-7267-B9CA-D451-06DC142EB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75EB8-1EB9-A7F2-82DC-2A49B7131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FF2D1-27E0-2DCF-7D67-95F802C5DA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7D5B6D-A341-1423-1684-03796485EB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FE04B1F-3190-F099-6152-4F812DD3DB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517B6-ED1E-C8B6-FEE3-AFE05B29D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6C23-A412-4484-AF12-47096A60E78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52E2BB-8412-80CE-054C-FF4B78AAF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C0B78A-1080-A080-9DBA-8B40FBB11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C24-9F95-4E94-B01F-AC7D09A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0188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BE98-3F31-A7A2-2BF4-E068B9E31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B3DF98-6922-CE6C-FBE7-1B1A7F152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6C23-A412-4484-AF12-47096A60E78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D2ADF3-3CCD-1F52-FA2B-2ACDA53F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4CAD75-14A8-1CE6-0C41-B908F44EF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C24-9F95-4E94-B01F-AC7D09A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24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4DC324-5D9C-7D85-A775-38241657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6C23-A412-4484-AF12-47096A60E78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40C57C-5BD5-830D-0933-58CE90E39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20679-EC31-B757-37D1-A5E5E8FDC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C24-9F95-4E94-B01F-AC7D09A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939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D6CCC-2DFA-C5E9-F612-9E7FB1E1D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4F270-FF12-F61D-ABE6-ECCEE2862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9E2C5D-F9EA-D769-761D-B070EB58D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4373F-9EBA-6335-841F-14994442D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6C23-A412-4484-AF12-47096A60E78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55E358-5FE4-7F3C-EE97-967D11517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5AFEBE-6FD4-451A-2ACA-D75F9C1175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C24-9F95-4E94-B01F-AC7D09A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155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506A8-B038-AAE2-D424-A7EF14FAC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9BF61-BA34-7AAC-3AB3-6BD7D93B2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E51C9C-A088-3285-3A48-E3ADC9BB11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867610-4B16-E9F9-1A7B-35ECF597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3E6C23-A412-4484-AF12-47096A60E78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72C2A6-B590-335F-6FC6-B1060BECD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94303-5F68-229F-B0A3-B93EA75B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6FDC24-9F95-4E94-B01F-AC7D09A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82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2D53B5-8AD8-1322-16BB-4ADA46D6E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569E59-F9B5-B369-EA8A-753293C231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C9B1EF-E08B-7004-3D20-CD94B373AB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3E6C23-A412-4484-AF12-47096A60E784}" type="datetimeFigureOut">
              <a:rPr lang="en-US" smtClean="0"/>
              <a:t>6/5/2024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0B698-41D3-8F67-49A9-2E927E3B42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430BA-F39A-EDBA-96BE-D62DABA00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6FDC24-9F95-4E94-B01F-AC7D09AB94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881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Box 45">
            <a:extLst>
              <a:ext uri="{FF2B5EF4-FFF2-40B4-BE49-F238E27FC236}">
                <a16:creationId xmlns:a16="http://schemas.microsoft.com/office/drawing/2014/main" id="{86C33E45-2EFD-E7E6-7E8B-340927DDBEB7}"/>
              </a:ext>
            </a:extLst>
          </p:cNvPr>
          <p:cNvSpPr txBox="1"/>
          <p:nvPr/>
        </p:nvSpPr>
        <p:spPr>
          <a:xfrm>
            <a:off x="6394962" y="539644"/>
            <a:ext cx="4305730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Fiori Central HUB Deployment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sz="1400" b="1" dirty="0">
                <a:solidFill>
                  <a:srgbClr val="FF0000"/>
                </a:solidFill>
              </a:rPr>
              <a:t>Pros</a:t>
            </a:r>
          </a:p>
          <a:p>
            <a:r>
              <a:rPr lang="en-IN" sz="1400" dirty="0"/>
              <a:t>-      </a:t>
            </a:r>
            <a:r>
              <a:rPr lang="en-IN" sz="1400" b="1" dirty="0"/>
              <a:t>No need to upgrade the existing system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Innovation 2/0 disruption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Multiple SAP system and we want to adapt Fiori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Risk free – limited downtime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Load balancing</a:t>
            </a:r>
          </a:p>
          <a:p>
            <a:endParaRPr lang="en-IN" sz="1400" b="1" dirty="0"/>
          </a:p>
          <a:p>
            <a:r>
              <a:rPr lang="en-IN" sz="1400" b="1" dirty="0">
                <a:solidFill>
                  <a:srgbClr val="FF0000"/>
                </a:solidFill>
              </a:rPr>
              <a:t>Cons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Cost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Security 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Redundant content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Slow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Double maintenance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confusion</a:t>
            </a:r>
          </a:p>
          <a:p>
            <a:endParaRPr lang="en-US" sz="14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56D5028-EE5C-A4EF-89D8-0ADDAFC07B72}"/>
              </a:ext>
            </a:extLst>
          </p:cNvPr>
          <p:cNvSpPr/>
          <p:nvPr/>
        </p:nvSpPr>
        <p:spPr>
          <a:xfrm>
            <a:off x="7135441" y="4449092"/>
            <a:ext cx="4392168" cy="102336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1" dirty="0">
              <a:solidFill>
                <a:schemeClr val="tx1"/>
              </a:solidFill>
            </a:endParaRPr>
          </a:p>
          <a:p>
            <a:endParaRPr lang="en-IN" sz="1200" b="1" dirty="0">
              <a:solidFill>
                <a:schemeClr val="tx1"/>
              </a:solidFill>
            </a:endParaRPr>
          </a:p>
          <a:p>
            <a:endParaRPr lang="en-IN" sz="1200" b="1" dirty="0">
              <a:solidFill>
                <a:schemeClr val="tx1"/>
              </a:solidFill>
            </a:endParaRPr>
          </a:p>
          <a:p>
            <a:r>
              <a:rPr lang="en-IN" sz="1200" b="1" dirty="0">
                <a:solidFill>
                  <a:schemeClr val="tx1"/>
                </a:solidFill>
              </a:rPr>
              <a:t>Fiori Front end system</a:t>
            </a:r>
          </a:p>
          <a:p>
            <a:endParaRPr lang="en-IN" sz="1200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Standard </a:t>
            </a:r>
            <a:r>
              <a:rPr lang="en-IN" sz="1200" b="1" dirty="0">
                <a:solidFill>
                  <a:schemeClr val="tx1"/>
                </a:solidFill>
              </a:rPr>
              <a:t>Fiori</a:t>
            </a:r>
            <a:r>
              <a:rPr lang="en-IN" sz="1200" dirty="0">
                <a:solidFill>
                  <a:schemeClr val="tx1"/>
                </a:solidFill>
              </a:rPr>
              <a:t> app, Custom </a:t>
            </a:r>
            <a:r>
              <a:rPr lang="en-IN" sz="1200" b="1" dirty="0">
                <a:solidFill>
                  <a:schemeClr val="tx1"/>
                </a:solidFill>
              </a:rPr>
              <a:t>Fiori</a:t>
            </a:r>
            <a:r>
              <a:rPr lang="en-IN" sz="1200" dirty="0">
                <a:solidFill>
                  <a:schemeClr val="tx1"/>
                </a:solidFill>
              </a:rPr>
              <a:t> app, launchpad designer, theme designer, Ui5 development , OData registration in front end – </a:t>
            </a:r>
            <a:r>
              <a:rPr lang="en-IN" sz="1200" b="1" dirty="0">
                <a:solidFill>
                  <a:schemeClr val="tx1"/>
                </a:solidFill>
              </a:rPr>
              <a:t>ALL FIORI RELATED activities</a:t>
            </a:r>
          </a:p>
          <a:p>
            <a:endParaRPr lang="en-IN" sz="1200" b="1" dirty="0">
              <a:solidFill>
                <a:schemeClr val="tx1"/>
              </a:solidFill>
            </a:endParaRPr>
          </a:p>
          <a:p>
            <a:endParaRPr lang="en-IN" sz="1200" b="1" dirty="0">
              <a:solidFill>
                <a:schemeClr val="tx1"/>
              </a:solidFill>
            </a:endParaRPr>
          </a:p>
          <a:p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2624255-3AE7-53A7-8291-00F8325FB092}"/>
              </a:ext>
            </a:extLst>
          </p:cNvPr>
          <p:cNvSpPr/>
          <p:nvPr/>
        </p:nvSpPr>
        <p:spPr>
          <a:xfrm>
            <a:off x="7128703" y="5535386"/>
            <a:ext cx="4392168" cy="102336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chemeClr val="tx1"/>
                </a:solidFill>
              </a:rPr>
              <a:t>Fiori Back end system</a:t>
            </a:r>
          </a:p>
          <a:p>
            <a:endParaRPr lang="en-IN" sz="1200" b="1" dirty="0">
              <a:solidFill>
                <a:schemeClr val="tx1"/>
              </a:solidFill>
            </a:endParaRPr>
          </a:p>
          <a:p>
            <a:r>
              <a:rPr lang="en-IN" sz="1200" dirty="0">
                <a:solidFill>
                  <a:schemeClr val="tx1"/>
                </a:solidFill>
              </a:rPr>
              <a:t>All the ODATA development activities DPC, MPC class developments in back end.</a:t>
            </a:r>
          </a:p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AF918269-77B3-DCCC-9D6F-79D631D93509}"/>
              </a:ext>
            </a:extLst>
          </p:cNvPr>
          <p:cNvSpPr txBox="1"/>
          <p:nvPr/>
        </p:nvSpPr>
        <p:spPr>
          <a:xfrm>
            <a:off x="1453825" y="390339"/>
            <a:ext cx="24942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Old Architecture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A23C8042-B203-5CFA-E0FA-130DCE39BAF5}"/>
              </a:ext>
            </a:extLst>
          </p:cNvPr>
          <p:cNvGrpSpPr/>
          <p:nvPr/>
        </p:nvGrpSpPr>
        <p:grpSpPr>
          <a:xfrm>
            <a:off x="798650" y="1276491"/>
            <a:ext cx="4782312" cy="4970542"/>
            <a:chOff x="917522" y="426099"/>
            <a:chExt cx="4782312" cy="4970542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484E95E-3845-016B-6F71-AF1E3D9C2186}"/>
                </a:ext>
              </a:extLst>
            </p:cNvPr>
            <p:cNvGrpSpPr/>
            <p:nvPr/>
          </p:nvGrpSpPr>
          <p:grpSpPr>
            <a:xfrm>
              <a:off x="917522" y="426099"/>
              <a:ext cx="4782312" cy="4970542"/>
              <a:chOff x="929169" y="312394"/>
              <a:chExt cx="4782312" cy="4970542"/>
            </a:xfrm>
          </p:grpSpPr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77440FC6-B373-5234-309C-14B0F9DB2077}"/>
                  </a:ext>
                </a:extLst>
              </p:cNvPr>
              <p:cNvGrpSpPr/>
              <p:nvPr/>
            </p:nvGrpSpPr>
            <p:grpSpPr>
              <a:xfrm>
                <a:off x="929169" y="312394"/>
                <a:ext cx="4782312" cy="4970542"/>
                <a:chOff x="1277112" y="276590"/>
                <a:chExt cx="4782312" cy="4970542"/>
              </a:xfrm>
            </p:grpSpPr>
            <p:sp>
              <p:nvSpPr>
                <p:cNvPr id="4" name="Rectangle: Rounded Corners 3">
                  <a:extLst>
                    <a:ext uri="{FF2B5EF4-FFF2-40B4-BE49-F238E27FC236}">
                      <a16:creationId xmlns:a16="http://schemas.microsoft.com/office/drawing/2014/main" id="{BAE4B823-A2A7-5EDF-1955-57E110F0FA27}"/>
                    </a:ext>
                  </a:extLst>
                </p:cNvPr>
                <p:cNvSpPr/>
                <p:nvPr/>
              </p:nvSpPr>
              <p:spPr>
                <a:xfrm>
                  <a:off x="1969770" y="276590"/>
                  <a:ext cx="3006852" cy="371496"/>
                </a:xfrm>
                <a:prstGeom prst="round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/>
                      </a:solidFill>
                    </a:rPr>
                    <a:t>Sap Ui5 - Fiori,  Browser / Mobile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" name="Rectangle: Rounded Corners 4">
                  <a:extLst>
                    <a:ext uri="{FF2B5EF4-FFF2-40B4-BE49-F238E27FC236}">
                      <a16:creationId xmlns:a16="http://schemas.microsoft.com/office/drawing/2014/main" id="{5827C4A8-B333-853E-7528-9D543405BDE5}"/>
                    </a:ext>
                  </a:extLst>
                </p:cNvPr>
                <p:cNvSpPr/>
                <p:nvPr/>
              </p:nvSpPr>
              <p:spPr>
                <a:xfrm>
                  <a:off x="1277112" y="2993136"/>
                  <a:ext cx="2834640" cy="1368552"/>
                </a:xfrm>
                <a:prstGeom prst="round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>
                      <a:solidFill>
                        <a:schemeClr val="tx1"/>
                      </a:solidFill>
                    </a:rPr>
                    <a:t>Application layer NW 7.2</a:t>
                  </a:r>
                </a:p>
                <a:p>
                  <a:pPr algn="ctr"/>
                  <a:r>
                    <a:rPr lang="en-IN" sz="1200" b="1" dirty="0">
                      <a:solidFill>
                        <a:schemeClr val="tx1"/>
                      </a:solidFill>
                    </a:rPr>
                    <a:t>Fiori back end server, ERP functionality, BAPI, FM, programs Tables .…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" name="Rectangle: Rounded Corners 5">
                  <a:extLst>
                    <a:ext uri="{FF2B5EF4-FFF2-40B4-BE49-F238E27FC236}">
                      <a16:creationId xmlns:a16="http://schemas.microsoft.com/office/drawing/2014/main" id="{00EAB004-0A22-F4CF-91F0-A1CB8FD99B15}"/>
                    </a:ext>
                  </a:extLst>
                </p:cNvPr>
                <p:cNvSpPr/>
                <p:nvPr/>
              </p:nvSpPr>
              <p:spPr>
                <a:xfrm>
                  <a:off x="1591056" y="4811268"/>
                  <a:ext cx="2042160" cy="435864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/>
                      </a:solidFill>
                    </a:rPr>
                    <a:t>Database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986FE2F6-2733-7A96-028D-E4B3E1A1E5DE}"/>
                    </a:ext>
                  </a:extLst>
                </p:cNvPr>
                <p:cNvCxnSpPr>
                  <a:cxnSpLocks/>
                  <a:stCxn id="4" idx="2"/>
                  <a:endCxn id="16" idx="0"/>
                </p:cNvCxnSpPr>
                <p:nvPr/>
              </p:nvCxnSpPr>
              <p:spPr>
                <a:xfrm>
                  <a:off x="3473196" y="648086"/>
                  <a:ext cx="0" cy="578735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" name="Straight Arrow Connector 8">
                  <a:extLst>
                    <a:ext uri="{FF2B5EF4-FFF2-40B4-BE49-F238E27FC236}">
                      <a16:creationId xmlns:a16="http://schemas.microsoft.com/office/drawing/2014/main" id="{D8F5FBBB-FF3C-BECC-5A98-B938B5036868}"/>
                    </a:ext>
                  </a:extLst>
                </p:cNvPr>
                <p:cNvCxnSpPr/>
                <p:nvPr/>
              </p:nvCxnSpPr>
              <p:spPr>
                <a:xfrm>
                  <a:off x="2581656" y="4361688"/>
                  <a:ext cx="0" cy="449580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265A48D9-A884-0C90-B6D3-93C8AF8361B4}"/>
                    </a:ext>
                  </a:extLst>
                </p:cNvPr>
                <p:cNvSpPr/>
                <p:nvPr/>
              </p:nvSpPr>
              <p:spPr>
                <a:xfrm>
                  <a:off x="1277112" y="1226821"/>
                  <a:ext cx="4392168" cy="1406652"/>
                </a:xfrm>
                <a:prstGeom prst="rect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IN" sz="14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IN" sz="14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IN" sz="1400" b="1" dirty="0">
                      <a:solidFill>
                        <a:schemeClr val="tx1"/>
                      </a:solidFill>
                    </a:rPr>
                    <a:t>SAP Fiori Front end server, </a:t>
                  </a:r>
                </a:p>
                <a:p>
                  <a:pPr algn="ctr"/>
                  <a:r>
                    <a:rPr lang="en-IN" sz="1400" b="1" dirty="0">
                      <a:solidFill>
                        <a:schemeClr val="tx1"/>
                      </a:solidFill>
                    </a:rPr>
                    <a:t>central hub , Gateway server</a:t>
                  </a:r>
                </a:p>
                <a:p>
                  <a:pPr algn="ctr"/>
                  <a:endParaRPr lang="en-IN" sz="14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IN" sz="14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IN" sz="14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IN" sz="1400" b="1" dirty="0">
                      <a:solidFill>
                        <a:schemeClr val="tx1"/>
                      </a:solidFill>
                    </a:rPr>
                    <a:t> </a:t>
                  </a:r>
                </a:p>
                <a:p>
                  <a:pPr algn="ctr"/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Diamond 22">
                  <a:extLst>
                    <a:ext uri="{FF2B5EF4-FFF2-40B4-BE49-F238E27FC236}">
                      <a16:creationId xmlns:a16="http://schemas.microsoft.com/office/drawing/2014/main" id="{CF049763-2BFA-FFAA-6573-4386677E5AB7}"/>
                    </a:ext>
                  </a:extLst>
                </p:cNvPr>
                <p:cNvSpPr/>
                <p:nvPr/>
              </p:nvSpPr>
              <p:spPr>
                <a:xfrm>
                  <a:off x="2076450" y="2537460"/>
                  <a:ext cx="1095756" cy="513588"/>
                </a:xfrm>
                <a:prstGeom prst="diamond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/>
                    <a:t>RFC</a:t>
                  </a:r>
                  <a:endParaRPr lang="en-US" sz="1200" b="1" dirty="0"/>
                </a:p>
              </p:txBody>
            </p:sp>
            <p:sp>
              <p:nvSpPr>
                <p:cNvPr id="27" name="Rectangle: Rounded Corners 26">
                  <a:extLst>
                    <a:ext uri="{FF2B5EF4-FFF2-40B4-BE49-F238E27FC236}">
                      <a16:creationId xmlns:a16="http://schemas.microsoft.com/office/drawing/2014/main" id="{B3F0EBD5-8BE6-0AF0-8C82-DE06004B7BAF}"/>
                    </a:ext>
                  </a:extLst>
                </p:cNvPr>
                <p:cNvSpPr/>
                <p:nvPr/>
              </p:nvSpPr>
              <p:spPr>
                <a:xfrm>
                  <a:off x="4209288" y="2993136"/>
                  <a:ext cx="1661160" cy="957072"/>
                </a:xfrm>
                <a:prstGeom prst="round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200" b="1" dirty="0">
                      <a:solidFill>
                        <a:schemeClr val="tx1"/>
                      </a:solidFill>
                    </a:rPr>
                    <a:t>CRM</a:t>
                  </a:r>
                  <a:endParaRPr lang="en-US" sz="12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: Rounded Corners 32">
                  <a:extLst>
                    <a:ext uri="{FF2B5EF4-FFF2-40B4-BE49-F238E27FC236}">
                      <a16:creationId xmlns:a16="http://schemas.microsoft.com/office/drawing/2014/main" id="{D7F68B8A-6A65-D066-74C2-0633197C72EE}"/>
                    </a:ext>
                  </a:extLst>
                </p:cNvPr>
                <p:cNvSpPr/>
                <p:nvPr/>
              </p:nvSpPr>
              <p:spPr>
                <a:xfrm>
                  <a:off x="4017264" y="4796030"/>
                  <a:ext cx="2042160" cy="435864"/>
                </a:xfrm>
                <a:prstGeom prst="roundRect">
                  <a:avLst/>
                </a:prstGeom>
                <a:solidFill>
                  <a:schemeClr val="accent5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400" b="1" dirty="0">
                      <a:solidFill>
                        <a:schemeClr val="tx1"/>
                      </a:solidFill>
                    </a:rPr>
                    <a:t>Database</a:t>
                  </a:r>
                  <a:endParaRPr lang="en-US" sz="14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730607B6-B607-EDDA-965E-8B458848FCBE}"/>
                    </a:ext>
                  </a:extLst>
                </p:cNvPr>
                <p:cNvCxnSpPr>
                  <a:cxnSpLocks/>
                  <a:stCxn id="27" idx="2"/>
                  <a:endCxn id="33" idx="0"/>
                </p:cNvCxnSpPr>
                <p:nvPr/>
              </p:nvCxnSpPr>
              <p:spPr>
                <a:xfrm flipH="1">
                  <a:off x="5038344" y="3950208"/>
                  <a:ext cx="1524" cy="845822"/>
                </a:xfrm>
                <a:prstGeom prst="straightConnector1">
                  <a:avLst/>
                </a:prstGeom>
                <a:ln>
                  <a:headEnd type="triangl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0" name="Rectangle: Single Corner Rounded 39">
                  <a:extLst>
                    <a:ext uri="{FF2B5EF4-FFF2-40B4-BE49-F238E27FC236}">
                      <a16:creationId xmlns:a16="http://schemas.microsoft.com/office/drawing/2014/main" id="{C40EFD1A-E36E-250E-702F-9FD6148E4B04}"/>
                    </a:ext>
                  </a:extLst>
                </p:cNvPr>
                <p:cNvSpPr/>
                <p:nvPr/>
              </p:nvSpPr>
              <p:spPr>
                <a:xfrm>
                  <a:off x="1302257" y="2375916"/>
                  <a:ext cx="1200914" cy="247460"/>
                </a:xfrm>
                <a:prstGeom prst="round1Rect">
                  <a:avLst/>
                </a:prstGeom>
                <a:solidFill>
                  <a:schemeClr val="tx1">
                    <a:lumMod val="95000"/>
                    <a:lumOff val="5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50" b="1" dirty="0">
                      <a:solidFill>
                        <a:schemeClr val="bg1"/>
                      </a:solidFill>
                    </a:rPr>
                    <a:t>Standard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  <p:sp>
              <p:nvSpPr>
                <p:cNvPr id="41" name="Rectangle: Single Corner Rounded 40">
                  <a:extLst>
                    <a:ext uri="{FF2B5EF4-FFF2-40B4-BE49-F238E27FC236}">
                      <a16:creationId xmlns:a16="http://schemas.microsoft.com/office/drawing/2014/main" id="{3EA978E3-695A-735D-2222-243CE88B860D}"/>
                    </a:ext>
                  </a:extLst>
                </p:cNvPr>
                <p:cNvSpPr/>
                <p:nvPr/>
              </p:nvSpPr>
              <p:spPr>
                <a:xfrm>
                  <a:off x="4491606" y="2368961"/>
                  <a:ext cx="1200914" cy="247460"/>
                </a:xfrm>
                <a:prstGeom prst="round1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IN" sz="1050" b="1" dirty="0">
                      <a:solidFill>
                        <a:schemeClr val="bg1"/>
                      </a:solidFill>
                    </a:rPr>
                    <a:t>launchpad</a:t>
                  </a:r>
                  <a:endParaRPr lang="en-US" sz="1050" b="1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57" name="Diamond 56">
                <a:extLst>
                  <a:ext uri="{FF2B5EF4-FFF2-40B4-BE49-F238E27FC236}">
                    <a16:creationId xmlns:a16="http://schemas.microsoft.com/office/drawing/2014/main" id="{A8892B28-3AB4-76AF-068F-4781A07C456F}"/>
                  </a:ext>
                </a:extLst>
              </p:cNvPr>
              <p:cNvSpPr/>
              <p:nvPr/>
            </p:nvSpPr>
            <p:spPr>
              <a:xfrm>
                <a:off x="4128853" y="2603441"/>
                <a:ext cx="1095756" cy="513588"/>
              </a:xfrm>
              <a:prstGeom prst="diamond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200" b="1" dirty="0"/>
                  <a:t>RFC</a:t>
                </a:r>
                <a:endParaRPr lang="en-US" sz="1200" b="1" dirty="0"/>
              </a:p>
            </p:txBody>
          </p: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73B1F07-A7CD-AA23-FA31-B37576ED7037}"/>
                </a:ext>
              </a:extLst>
            </p:cNvPr>
            <p:cNvGrpSpPr/>
            <p:nvPr/>
          </p:nvGrpSpPr>
          <p:grpSpPr>
            <a:xfrm>
              <a:off x="2411006" y="2154698"/>
              <a:ext cx="1631442" cy="691515"/>
              <a:chOff x="5315712" y="2003298"/>
              <a:chExt cx="2770632" cy="1123188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96985177-DB7C-259F-3F62-BAB69E79062F}"/>
                  </a:ext>
                </a:extLst>
              </p:cNvPr>
              <p:cNvSpPr/>
              <p:nvPr/>
            </p:nvSpPr>
            <p:spPr>
              <a:xfrm>
                <a:off x="5315712" y="2003298"/>
                <a:ext cx="2770632" cy="76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 b="1" dirty="0">
                    <a:solidFill>
                      <a:schemeClr val="tx1"/>
                    </a:solidFill>
                  </a:rPr>
                  <a:t>Sap UI5 Responsive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: Diagonal Corners Snipped 62">
                <a:extLst>
                  <a:ext uri="{FF2B5EF4-FFF2-40B4-BE49-F238E27FC236}">
                    <a16:creationId xmlns:a16="http://schemas.microsoft.com/office/drawing/2014/main" id="{5580C7B8-8FEC-3D2C-50AA-9B3EE9776D38}"/>
                  </a:ext>
                </a:extLst>
              </p:cNvPr>
              <p:cNvSpPr/>
              <p:nvPr/>
            </p:nvSpPr>
            <p:spPr>
              <a:xfrm>
                <a:off x="5681472" y="2690622"/>
                <a:ext cx="2231136" cy="435864"/>
              </a:xfrm>
              <a:prstGeom prst="snip2Diag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900" b="1" dirty="0">
                    <a:solidFill>
                      <a:schemeClr val="tx1"/>
                    </a:solidFill>
                  </a:rPr>
                  <a:t>SAP UI Component</a:t>
                </a:r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1605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5B6C9406-EB76-92DE-7BC3-B19059FBAA7C}"/>
              </a:ext>
            </a:extLst>
          </p:cNvPr>
          <p:cNvGrpSpPr/>
          <p:nvPr/>
        </p:nvGrpSpPr>
        <p:grpSpPr>
          <a:xfrm>
            <a:off x="828585" y="1689794"/>
            <a:ext cx="4392168" cy="4300320"/>
            <a:chOff x="828585" y="1689794"/>
            <a:chExt cx="4392168" cy="430032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561DBDF-0961-8679-B0F2-9176A085189E}"/>
                </a:ext>
              </a:extLst>
            </p:cNvPr>
            <p:cNvGrpSpPr/>
            <p:nvPr/>
          </p:nvGrpSpPr>
          <p:grpSpPr>
            <a:xfrm>
              <a:off x="828585" y="1689794"/>
              <a:ext cx="4392168" cy="3156526"/>
              <a:chOff x="828585" y="1689794"/>
              <a:chExt cx="4392168" cy="3156526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F0EAD95C-F2BA-F085-DF16-E14B86C2D8C7}"/>
                  </a:ext>
                </a:extLst>
              </p:cNvPr>
              <p:cNvSpPr/>
              <p:nvPr/>
            </p:nvSpPr>
            <p:spPr>
              <a:xfrm>
                <a:off x="1514168" y="1689794"/>
                <a:ext cx="3006852" cy="43586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400" b="1" dirty="0">
                    <a:solidFill>
                      <a:schemeClr val="tx1"/>
                    </a:solidFill>
                  </a:rPr>
                  <a:t>Sap Ui5 - Fiori,  Browser / Mobile</a:t>
                </a:r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E99593DE-A5C9-7750-149A-53E8897CD2DC}"/>
                  </a:ext>
                </a:extLst>
              </p:cNvPr>
              <p:cNvSpPr/>
              <p:nvPr/>
            </p:nvSpPr>
            <p:spPr>
              <a:xfrm>
                <a:off x="828585" y="2796149"/>
                <a:ext cx="4392168" cy="2050171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IN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N" sz="1400" b="1" dirty="0">
                    <a:solidFill>
                      <a:schemeClr val="tx1"/>
                    </a:solidFill>
                  </a:rPr>
                  <a:t>SAP Fiori Embedded server </a:t>
                </a:r>
              </a:p>
              <a:p>
                <a:pPr algn="ctr"/>
                <a:r>
                  <a:rPr lang="en-IN" sz="1100" b="1" dirty="0">
                    <a:solidFill>
                      <a:schemeClr val="tx1"/>
                    </a:solidFill>
                  </a:rPr>
                  <a:t>(front end and back end both)</a:t>
                </a:r>
              </a:p>
              <a:p>
                <a:pPr algn="ctr"/>
                <a:endParaRPr lang="en-IN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N" sz="1400" dirty="0">
                    <a:solidFill>
                      <a:schemeClr val="tx1"/>
                    </a:solidFill>
                  </a:rPr>
                  <a:t>Fiori backend server, Application – ERP, functionality NW 7.2, </a:t>
                </a:r>
                <a:r>
                  <a:rPr lang="en-IN" sz="1400" dirty="0" err="1">
                    <a:solidFill>
                      <a:schemeClr val="tx1"/>
                    </a:solidFill>
                  </a:rPr>
                  <a:t>BAPi</a:t>
                </a:r>
                <a:r>
                  <a:rPr lang="en-IN" sz="1400" dirty="0">
                    <a:solidFill>
                      <a:schemeClr val="tx1"/>
                    </a:solidFill>
                  </a:rPr>
                  <a:t>, FM, Programs, Tables</a:t>
                </a:r>
              </a:p>
              <a:p>
                <a:pPr algn="ctr"/>
                <a:endParaRPr lang="en-IN" sz="1400" b="1" dirty="0">
                  <a:solidFill>
                    <a:schemeClr val="tx1"/>
                  </a:solidFill>
                </a:endParaRPr>
              </a:p>
              <a:p>
                <a:pPr algn="ctr"/>
                <a:endParaRPr lang="en-IN" sz="14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IN" sz="1400" b="1" dirty="0">
                    <a:solidFill>
                      <a:schemeClr val="tx1"/>
                    </a:solidFill>
                  </a:rPr>
                  <a:t> </a:t>
                </a:r>
              </a:p>
              <a:p>
                <a:pPr algn="ctr"/>
                <a:endParaRPr lang="en-US" sz="1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" name="Rectangle: Single Corner Rounded 6">
              <a:extLst>
                <a:ext uri="{FF2B5EF4-FFF2-40B4-BE49-F238E27FC236}">
                  <a16:creationId xmlns:a16="http://schemas.microsoft.com/office/drawing/2014/main" id="{35A77534-05DA-1A9D-1A94-66F253897375}"/>
                </a:ext>
              </a:extLst>
            </p:cNvPr>
            <p:cNvSpPr/>
            <p:nvPr/>
          </p:nvSpPr>
          <p:spPr>
            <a:xfrm>
              <a:off x="920786" y="4598860"/>
              <a:ext cx="1200914" cy="247460"/>
            </a:xfrm>
            <a:prstGeom prst="round1Rect">
              <a:avLst/>
            </a:prstGeom>
            <a:solidFill>
              <a:schemeClr val="tx1">
                <a:lumMod val="95000"/>
                <a:lumOff val="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solidFill>
                    <a:schemeClr val="bg1"/>
                  </a:solidFill>
                </a:rPr>
                <a:t>Standard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sp>
          <p:nvSpPr>
            <p:cNvPr id="8" name="Rectangle: Single Corner Rounded 7">
              <a:extLst>
                <a:ext uri="{FF2B5EF4-FFF2-40B4-BE49-F238E27FC236}">
                  <a16:creationId xmlns:a16="http://schemas.microsoft.com/office/drawing/2014/main" id="{62CC374B-9B09-6DEF-9E43-F7AB66F17562}"/>
                </a:ext>
              </a:extLst>
            </p:cNvPr>
            <p:cNvSpPr/>
            <p:nvPr/>
          </p:nvSpPr>
          <p:spPr>
            <a:xfrm>
              <a:off x="3927638" y="4598860"/>
              <a:ext cx="1200914" cy="247460"/>
            </a:xfrm>
            <a:prstGeom prst="round1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050" b="1" dirty="0">
                  <a:solidFill>
                    <a:schemeClr val="bg1"/>
                  </a:solidFill>
                </a:rPr>
                <a:t>launchpad</a:t>
              </a:r>
              <a:endParaRPr lang="en-US" sz="1050" b="1" dirty="0">
                <a:solidFill>
                  <a:schemeClr val="bg1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4134ACA-4BBF-2410-48BB-361C858C1187}"/>
                </a:ext>
              </a:extLst>
            </p:cNvPr>
            <p:cNvGrpSpPr/>
            <p:nvPr/>
          </p:nvGrpSpPr>
          <p:grpSpPr>
            <a:xfrm>
              <a:off x="2203995" y="4154805"/>
              <a:ext cx="1631442" cy="691515"/>
              <a:chOff x="5315712" y="2003298"/>
              <a:chExt cx="2770632" cy="1123188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1E178BC-F1C2-33F3-97FF-4A312F130B7D}"/>
                  </a:ext>
                </a:extLst>
              </p:cNvPr>
              <p:cNvSpPr/>
              <p:nvPr/>
            </p:nvSpPr>
            <p:spPr>
              <a:xfrm>
                <a:off x="5315712" y="2003298"/>
                <a:ext cx="2770632" cy="762000"/>
              </a:xfrm>
              <a:prstGeom prst="ellipse">
                <a:avLst/>
              </a:prstGeom>
              <a:solidFill>
                <a:schemeClr val="accent3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1000" b="1" dirty="0">
                    <a:solidFill>
                      <a:schemeClr val="tx1"/>
                    </a:solidFill>
                  </a:rPr>
                  <a:t>Sap UI5 Responsive</a:t>
                </a:r>
                <a:endParaRPr lang="en-US" sz="10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: Diagonal Corners Snipped 10">
                <a:extLst>
                  <a:ext uri="{FF2B5EF4-FFF2-40B4-BE49-F238E27FC236}">
                    <a16:creationId xmlns:a16="http://schemas.microsoft.com/office/drawing/2014/main" id="{B0402235-B57F-E570-7A54-79F14F1F8EBD}"/>
                  </a:ext>
                </a:extLst>
              </p:cNvPr>
              <p:cNvSpPr/>
              <p:nvPr/>
            </p:nvSpPr>
            <p:spPr>
              <a:xfrm>
                <a:off x="5681472" y="2690622"/>
                <a:ext cx="2231136" cy="435864"/>
              </a:xfrm>
              <a:prstGeom prst="snip2DiagRect">
                <a:avLst/>
              </a:prstGeom>
              <a:solidFill>
                <a:srgbClr val="FFC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IN" sz="900" b="1" dirty="0">
                    <a:solidFill>
                      <a:schemeClr val="tx1"/>
                    </a:solidFill>
                  </a:rPr>
                  <a:t>SAP UI Component</a:t>
                </a:r>
                <a:endParaRPr lang="en-US" sz="9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A41527CA-EBB6-F4B8-4D8C-B46A80E2FD3B}"/>
                </a:ext>
              </a:extLst>
            </p:cNvPr>
            <p:cNvSpPr/>
            <p:nvPr/>
          </p:nvSpPr>
          <p:spPr>
            <a:xfrm>
              <a:off x="2003589" y="5554250"/>
              <a:ext cx="2042160" cy="435864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b="1" dirty="0">
                  <a:solidFill>
                    <a:schemeClr val="tx1"/>
                  </a:solidFill>
                </a:rPr>
                <a:t>Database</a:t>
              </a:r>
              <a:endParaRPr lang="en-US" sz="14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4998123-85C1-4C93-1909-E57C4D417DD1}"/>
                </a:ext>
              </a:extLst>
            </p:cNvPr>
            <p:cNvCxnSpPr>
              <a:cxnSpLocks/>
              <a:stCxn id="5" idx="2"/>
              <a:endCxn id="12" idx="0"/>
            </p:cNvCxnSpPr>
            <p:nvPr/>
          </p:nvCxnSpPr>
          <p:spPr>
            <a:xfrm>
              <a:off x="3024669" y="4846320"/>
              <a:ext cx="0" cy="70793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50DD306-3226-0962-EE95-D758495A9C47}"/>
                </a:ext>
              </a:extLst>
            </p:cNvPr>
            <p:cNvCxnSpPr>
              <a:cxnSpLocks/>
              <a:stCxn id="4" idx="2"/>
              <a:endCxn id="5" idx="0"/>
            </p:cNvCxnSpPr>
            <p:nvPr/>
          </p:nvCxnSpPr>
          <p:spPr>
            <a:xfrm>
              <a:off x="3017594" y="2125658"/>
              <a:ext cx="7075" cy="67049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61B680F-9FAB-54BC-2ADF-658B0FF22091}"/>
              </a:ext>
            </a:extLst>
          </p:cNvPr>
          <p:cNvSpPr txBox="1"/>
          <p:nvPr/>
        </p:nvSpPr>
        <p:spPr>
          <a:xfrm>
            <a:off x="6425184" y="1322300"/>
            <a:ext cx="3086101" cy="38779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Embedded</a:t>
            </a:r>
          </a:p>
          <a:p>
            <a:endParaRPr lang="en-IN" b="1" dirty="0">
              <a:solidFill>
                <a:srgbClr val="FF0000"/>
              </a:solidFill>
            </a:endParaRPr>
          </a:p>
          <a:p>
            <a:r>
              <a:rPr lang="en-IN" sz="1400" b="1" dirty="0">
                <a:solidFill>
                  <a:srgbClr val="FF0000"/>
                </a:solidFill>
              </a:rPr>
              <a:t>Pros</a:t>
            </a:r>
          </a:p>
          <a:p>
            <a:r>
              <a:rPr lang="en-IN" sz="1400" dirty="0"/>
              <a:t>-      </a:t>
            </a:r>
            <a:r>
              <a:rPr lang="en-IN" sz="1400" b="1" dirty="0"/>
              <a:t>Low cost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100% Fiori application 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No Confusion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No redundancy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No double maintenance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Good performance</a:t>
            </a:r>
          </a:p>
          <a:p>
            <a:endParaRPr lang="en-IN" sz="1400" b="1" dirty="0"/>
          </a:p>
          <a:p>
            <a:r>
              <a:rPr lang="en-IN" sz="1400" b="1" dirty="0">
                <a:solidFill>
                  <a:srgbClr val="FF0000"/>
                </a:solidFill>
              </a:rPr>
              <a:t>Cons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When system is down both Fiori </a:t>
            </a:r>
          </a:p>
          <a:p>
            <a:r>
              <a:rPr lang="en-IN" sz="1400" b="1" dirty="0"/>
              <a:t>         and backend both wont work</a:t>
            </a:r>
          </a:p>
          <a:p>
            <a:pPr marL="285750" indent="-285750">
              <a:buFontTx/>
              <a:buChar char="-"/>
            </a:pPr>
            <a:r>
              <a:rPr lang="en-IN" sz="1400" b="1" dirty="0"/>
              <a:t>Scattered landscape </a:t>
            </a:r>
          </a:p>
          <a:p>
            <a:r>
              <a:rPr lang="en-IN" sz="1400" b="1" dirty="0"/>
              <a:t>        possible but not recommended</a:t>
            </a:r>
          </a:p>
          <a:p>
            <a:endParaRPr lang="en-IN" sz="1400" b="1" dirty="0"/>
          </a:p>
          <a:p>
            <a:endParaRPr lang="en-US" sz="1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1C053F6-E640-E619-226F-0AEB79DAAB0B}"/>
              </a:ext>
            </a:extLst>
          </p:cNvPr>
          <p:cNvSpPr txBox="1"/>
          <p:nvPr/>
        </p:nvSpPr>
        <p:spPr>
          <a:xfrm>
            <a:off x="4965192" y="5536073"/>
            <a:ext cx="61612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/>
              <a:t>Sap S/4 HANA embedded sap FES – is the recommended system </a:t>
            </a:r>
            <a:endParaRPr lang="en-US" sz="1600" b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E5453C-6A6C-7459-7D32-1A3F0609C043}"/>
              </a:ext>
            </a:extLst>
          </p:cNvPr>
          <p:cNvSpPr txBox="1"/>
          <p:nvPr/>
        </p:nvSpPr>
        <p:spPr>
          <a:xfrm>
            <a:off x="1362068" y="557638"/>
            <a:ext cx="26214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>
                <a:solidFill>
                  <a:srgbClr val="FF0000"/>
                </a:solidFill>
              </a:rPr>
              <a:t>New Architecture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46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246</Words>
  <Application>Microsoft Office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Vivian Octavious</dc:creator>
  <cp:lastModifiedBy>Vivian Octavious</cp:lastModifiedBy>
  <cp:revision>1</cp:revision>
  <dcterms:created xsi:type="dcterms:W3CDTF">2024-06-06T03:53:38Z</dcterms:created>
  <dcterms:modified xsi:type="dcterms:W3CDTF">2024-06-06T04:59:25Z</dcterms:modified>
</cp:coreProperties>
</file>