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B923-B7C7-4A30-A671-07CBD056E627}" v="10" dt="2024-06-20T01:11:4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53B4B923-B7C7-4A30-A671-07CBD056E627}"/>
    <pc:docChg chg="undo custSel addSld modSld">
      <pc:chgData name="Vivian Octavious" userId="bc9009351743e6d7" providerId="LiveId" clId="{53B4B923-B7C7-4A30-A671-07CBD056E627}" dt="2024-06-20T01:12:05.193" v="759" actId="1076"/>
      <pc:docMkLst>
        <pc:docMk/>
      </pc:docMkLst>
      <pc:sldChg chg="addSp delSp modSp new mod">
        <pc:chgData name="Vivian Octavious" userId="bc9009351743e6d7" providerId="LiveId" clId="{53B4B923-B7C7-4A30-A671-07CBD056E627}" dt="2024-06-20T01:12:05.193" v="759" actId="1076"/>
        <pc:sldMkLst>
          <pc:docMk/>
          <pc:sldMk cId="211172838" sldId="256"/>
        </pc:sldMkLst>
        <pc:spChg chg="del">
          <ac:chgData name="Vivian Octavious" userId="bc9009351743e6d7" providerId="LiveId" clId="{53B4B923-B7C7-4A30-A671-07CBD056E627}" dt="2024-06-20T00:56:38.715" v="2" actId="478"/>
          <ac:spMkLst>
            <pc:docMk/>
            <pc:sldMk cId="211172838" sldId="256"/>
            <ac:spMk id="2" creationId="{C55F0204-AA27-D336-A464-3EFFA4537007}"/>
          </ac:spMkLst>
        </pc:spChg>
        <pc:spChg chg="del">
          <ac:chgData name="Vivian Octavious" userId="bc9009351743e6d7" providerId="LiveId" clId="{53B4B923-B7C7-4A30-A671-07CBD056E627}" dt="2024-06-20T00:56:37.593" v="1" actId="478"/>
          <ac:spMkLst>
            <pc:docMk/>
            <pc:sldMk cId="211172838" sldId="256"/>
            <ac:spMk id="3" creationId="{73024F86-5C24-3DBC-8C30-56E77CB777A4}"/>
          </ac:spMkLst>
        </pc:spChg>
        <pc:spChg chg="add mod">
          <ac:chgData name="Vivian Octavious" userId="bc9009351743e6d7" providerId="LiveId" clId="{53B4B923-B7C7-4A30-A671-07CBD056E627}" dt="2024-06-20T01:03:44.452" v="123" actId="164"/>
          <ac:spMkLst>
            <pc:docMk/>
            <pc:sldMk cId="211172838" sldId="256"/>
            <ac:spMk id="4" creationId="{6B1343B2-8AFB-EE98-D966-0AFA288B7E9C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5" creationId="{6A08D1AF-43D0-26E1-77E6-D651F43309E9}"/>
          </ac:spMkLst>
        </pc:spChg>
        <pc:spChg chg="add del mod">
          <ac:chgData name="Vivian Octavious" userId="bc9009351743e6d7" providerId="LiveId" clId="{53B4B923-B7C7-4A30-A671-07CBD056E627}" dt="2024-06-20T01:03:13.576" v="115" actId="21"/>
          <ac:spMkLst>
            <pc:docMk/>
            <pc:sldMk cId="211172838" sldId="256"/>
            <ac:spMk id="6" creationId="{20895748-F733-3D08-A8C6-26614A35EE6B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7" creationId="{02615CDA-7FC1-3A6F-827E-056D8B20FAD6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25" creationId="{C5537B0C-DE10-5DCC-7F5D-C1DC6149B8A3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26" creationId="{DC9F5E76-D0B0-E151-8155-CD61CC2859B5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33" creationId="{20895748-F733-3D08-A8C6-26614A35EE6B}"/>
          </ac:spMkLst>
        </pc:spChg>
        <pc:spChg chg="add mod">
          <ac:chgData name="Vivian Octavious" userId="bc9009351743e6d7" providerId="LiveId" clId="{53B4B923-B7C7-4A30-A671-07CBD056E627}" dt="2024-06-20T01:11:35.218" v="726" actId="1076"/>
          <ac:spMkLst>
            <pc:docMk/>
            <pc:sldMk cId="211172838" sldId="256"/>
            <ac:spMk id="42" creationId="{479A1438-2FFF-904D-DCAD-5FF241AD7600}"/>
          </ac:spMkLst>
        </pc:spChg>
        <pc:spChg chg="add mod">
          <ac:chgData name="Vivian Octavious" userId="bc9009351743e6d7" providerId="LiveId" clId="{53B4B923-B7C7-4A30-A671-07CBD056E627}" dt="2024-06-20T01:11:07.255" v="716" actId="1076"/>
          <ac:spMkLst>
            <pc:docMk/>
            <pc:sldMk cId="211172838" sldId="256"/>
            <ac:spMk id="43" creationId="{85EDC10D-0AFE-567E-36F7-113AEF26DDEC}"/>
          </ac:spMkLst>
        </pc:spChg>
        <pc:spChg chg="add mod">
          <ac:chgData name="Vivian Octavious" userId="bc9009351743e6d7" providerId="LiveId" clId="{53B4B923-B7C7-4A30-A671-07CBD056E627}" dt="2024-06-20T01:12:05.193" v="759" actId="1076"/>
          <ac:spMkLst>
            <pc:docMk/>
            <pc:sldMk cId="211172838" sldId="256"/>
            <ac:spMk id="44" creationId="{44A6D95B-98B2-8C6A-C31A-7EC1BEE47E44}"/>
          </ac:spMkLst>
        </pc:spChg>
        <pc:grpChg chg="add mod">
          <ac:chgData name="Vivian Octavious" userId="bc9009351743e6d7" providerId="LiveId" clId="{53B4B923-B7C7-4A30-A671-07CBD056E627}" dt="2024-06-20T01:03:44.452" v="123" actId="164"/>
          <ac:grpSpMkLst>
            <pc:docMk/>
            <pc:sldMk cId="211172838" sldId="256"/>
            <ac:grpSpMk id="35" creationId="{0312A13D-BF39-A580-74D2-E7D5D77C8BC7}"/>
          </ac:grpSpMkLst>
        </pc:grpChg>
        <pc:grpChg chg="add mod">
          <ac:chgData name="Vivian Octavious" userId="bc9009351743e6d7" providerId="LiveId" clId="{53B4B923-B7C7-4A30-A671-07CBD056E627}" dt="2024-06-20T01:04:31.972" v="128" actId="164"/>
          <ac:grpSpMkLst>
            <pc:docMk/>
            <pc:sldMk cId="211172838" sldId="256"/>
            <ac:grpSpMk id="36" creationId="{4027C8D7-7600-4FB5-C2D3-A1D0D65F8031}"/>
          </ac:grpSpMkLst>
        </pc:grpChg>
        <pc:grpChg chg="add mod">
          <ac:chgData name="Vivian Octavious" userId="bc9009351743e6d7" providerId="LiveId" clId="{53B4B923-B7C7-4A30-A671-07CBD056E627}" dt="2024-06-20T01:11:30.702" v="725" actId="1076"/>
          <ac:grpSpMkLst>
            <pc:docMk/>
            <pc:sldMk cId="211172838" sldId="256"/>
            <ac:grpSpMk id="41" creationId="{4A96365B-26D1-4EAE-2F92-3B82D33702D4}"/>
          </ac:grpSpMkLst>
        </pc:grpChg>
        <pc:cxnChg chg="add mod">
          <ac:chgData name="Vivian Octavious" userId="bc9009351743e6d7" providerId="LiveId" clId="{53B4B923-B7C7-4A30-A671-07CBD056E627}" dt="2024-06-20T01:03:39.345" v="120" actId="164"/>
          <ac:cxnSpMkLst>
            <pc:docMk/>
            <pc:sldMk cId="211172838" sldId="256"/>
            <ac:cxnSpMk id="9" creationId="{A2530D9F-AF1A-1439-1DA6-3760CAC343CA}"/>
          </ac:cxnSpMkLst>
        </pc:cxnChg>
        <pc:cxnChg chg="add mod">
          <ac:chgData name="Vivian Octavious" userId="bc9009351743e6d7" providerId="LiveId" clId="{53B4B923-B7C7-4A30-A671-07CBD056E627}" dt="2024-06-20T01:03:39.345" v="120" actId="164"/>
          <ac:cxnSpMkLst>
            <pc:docMk/>
            <pc:sldMk cId="211172838" sldId="256"/>
            <ac:cxnSpMk id="12" creationId="{0929EFAA-9EFD-CFCE-FFB6-25F38AD085B9}"/>
          </ac:cxnSpMkLst>
        </pc:cxnChg>
        <pc:cxnChg chg="add del mod">
          <ac:chgData name="Vivian Octavious" userId="bc9009351743e6d7" providerId="LiveId" clId="{53B4B923-B7C7-4A30-A671-07CBD056E627}" dt="2024-06-20T01:00:04.340" v="64" actId="478"/>
          <ac:cxnSpMkLst>
            <pc:docMk/>
            <pc:sldMk cId="211172838" sldId="256"/>
            <ac:cxnSpMk id="14" creationId="{66AE54D3-E7D9-C00E-4693-5E376BCBB234}"/>
          </ac:cxnSpMkLst>
        </pc:cxnChg>
        <pc:cxnChg chg="add mod">
          <ac:chgData name="Vivian Octavious" userId="bc9009351743e6d7" providerId="LiveId" clId="{53B4B923-B7C7-4A30-A671-07CBD056E627}" dt="2024-06-20T01:03:39.345" v="120" actId="164"/>
          <ac:cxnSpMkLst>
            <pc:docMk/>
            <pc:sldMk cId="211172838" sldId="256"/>
            <ac:cxnSpMk id="17" creationId="{CE36F832-690C-4BF0-86BD-5896FA43E446}"/>
          </ac:cxnSpMkLst>
        </pc:cxnChg>
        <pc:cxnChg chg="add mod">
          <ac:chgData name="Vivian Octavious" userId="bc9009351743e6d7" providerId="LiveId" clId="{53B4B923-B7C7-4A30-A671-07CBD056E627}" dt="2024-06-20T01:03:39.345" v="120" actId="164"/>
          <ac:cxnSpMkLst>
            <pc:docMk/>
            <pc:sldMk cId="211172838" sldId="256"/>
            <ac:cxnSpMk id="20" creationId="{8DD95797-43A5-2055-7756-BAD54CFF34D3}"/>
          </ac:cxnSpMkLst>
        </pc:cxnChg>
        <pc:cxnChg chg="add mod">
          <ac:chgData name="Vivian Octavious" userId="bc9009351743e6d7" providerId="LiveId" clId="{53B4B923-B7C7-4A30-A671-07CBD056E627}" dt="2024-06-20T01:04:31.972" v="128" actId="164"/>
          <ac:cxnSpMkLst>
            <pc:docMk/>
            <pc:sldMk cId="211172838" sldId="256"/>
            <ac:cxnSpMk id="38" creationId="{80B4639F-B7D6-8DD7-F44A-09F391A97F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2041-F99B-408F-4EE6-74C70651F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A3F7F-45A2-B10B-4270-06BF0A178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98F3-BEE2-28E9-B275-ABCEA671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A1B7-E738-E622-0B69-65F2E43B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5CFF-DFCE-07DA-1D75-EF5D8182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C7E3-CA2D-8F45-A3E5-EF4F21B4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97442-D886-8FB0-A011-4308A6D5A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EE6F-BFFE-B3A0-7992-C7694957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3573-A90A-F0CF-024F-03CC5CE9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1446-3411-B453-DEA9-D0C3C2F2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01550-D93A-2760-F4F0-BA9FA6497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1C7BE-C8F5-7BBD-BB64-2E93AC1DB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4F9E-5CA6-6145-F581-31C35B8D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17C7-CD95-433B-6061-13259A58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1D4D-D0C9-180C-EAC2-942FC3EA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32D7-02E7-D9B8-7506-705636B5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EC78-3495-E70D-793D-51856368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4310-808E-10D5-78C2-2C9F556D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F585-AF7A-3F25-A7C4-3D839461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7A02-9C08-8DBE-4B6B-BD32A995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1190-4838-329D-520A-8C32E1A8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B0FA-2017-B272-7317-20191911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5DB5-4769-C8D3-7C83-DEB338CE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9C6D-BCDA-9C3D-CF5C-990EE449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C93E-AF05-97FE-AF78-19C51073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CACC-61CF-F20D-2F0A-84B6521B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708D-F4A9-9C94-7515-A1F427361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E7FD3-0AAD-A470-B8F1-45006321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0C65B-D4A6-1129-E33E-BAE981C9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0C6D-1965-72D0-01ED-7F68B90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28229-F1C1-6818-ED6E-60D5471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1F5C-7F52-B742-4BD1-ACFF66F1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2DF4-D2F5-8F22-EB4C-F8E351D0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2353E-1B43-BFB0-C4EB-525CA7BC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1344-3D81-27A4-AB64-8837A0C2A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E4175-821A-C97C-6A50-EDE66DBCF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38A29-FE2C-A772-6D73-33F54A01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92A36-EFC6-88AE-5668-BE676E9F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36F85-4ADE-7D38-8F88-572F4A57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F3B8-B5E5-E991-A048-491937C0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C580B-41D9-F72D-7081-08FCBDC4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243F5-0C15-FBA0-2E3E-4ABFE425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6D2B-D013-643A-C44C-E19DDF61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4A6B6-C6D9-5A2D-4E20-82DE22E5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7F3FB-55A2-02E1-4644-1AE53FCE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DA55-0542-F0F7-4198-760AEFC3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A2A0-B2FD-FA6E-C394-6AC5E434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F79B-7FD4-0584-4A19-6B8143AA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6EF1-062C-FCA2-9C9F-881C9727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0E534-CEEC-5249-D646-0AC842A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B1E09-91E5-5DDC-2C4E-6BD73EBB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7BCFC-1F8C-14E9-25F6-4BFF65F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0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3797-2F3C-8595-3C93-30FCECA5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34AC9-D477-74C4-3146-19056953E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F5A17-C425-E77D-11C6-AFF7C95D2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9494-155C-EBB3-19AB-46D61A1B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D78C-4A61-4432-C898-71BE9DAD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EBFA-27AC-3D15-FF48-8F7FC8E3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6D99-5AC2-1AC3-E63D-4993939A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0DD29-EEEA-F947-DB50-20453EB9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3846-38EE-53B5-6CF5-4F0C4BCD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2282-EC9D-E174-C0D0-8C8448677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F255-409E-DD51-681F-556565BB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A96365B-26D1-4EAE-2F92-3B82D33702D4}"/>
              </a:ext>
            </a:extLst>
          </p:cNvPr>
          <p:cNvGrpSpPr/>
          <p:nvPr/>
        </p:nvGrpSpPr>
        <p:grpSpPr>
          <a:xfrm>
            <a:off x="2228088" y="513729"/>
            <a:ext cx="8174736" cy="3266459"/>
            <a:chOff x="1213104" y="1492137"/>
            <a:chExt cx="8174736" cy="326645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027C8D7-7600-4FB5-C2D3-A1D0D65F8031}"/>
                </a:ext>
              </a:extLst>
            </p:cNvPr>
            <p:cNvGrpSpPr/>
            <p:nvPr/>
          </p:nvGrpSpPr>
          <p:grpSpPr>
            <a:xfrm>
              <a:off x="1213104" y="1492137"/>
              <a:ext cx="8174736" cy="3266459"/>
              <a:chOff x="792480" y="1080657"/>
              <a:chExt cx="8174736" cy="3266459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6B1343B2-8AFB-EE98-D966-0AFA288B7E9C}"/>
                  </a:ext>
                </a:extLst>
              </p:cNvPr>
              <p:cNvSpPr/>
              <p:nvPr/>
            </p:nvSpPr>
            <p:spPr>
              <a:xfrm>
                <a:off x="792480" y="2249996"/>
                <a:ext cx="2005584" cy="62064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Customer</a:t>
                </a:r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12A13D-BF39-A580-74D2-E7D5D77C8BC7}"/>
                  </a:ext>
                </a:extLst>
              </p:cNvPr>
              <p:cNvGrpSpPr/>
              <p:nvPr/>
            </p:nvGrpSpPr>
            <p:grpSpPr>
              <a:xfrm>
                <a:off x="1795272" y="1080657"/>
                <a:ext cx="7171944" cy="3266459"/>
                <a:chOff x="1795272" y="1080657"/>
                <a:chExt cx="7171944" cy="3266459"/>
              </a:xfrm>
            </p:grpSpPr>
            <p:sp>
              <p:nvSpPr>
                <p:cNvPr id="5" name="Flowchart: Connector 4">
                  <a:extLst>
                    <a:ext uri="{FF2B5EF4-FFF2-40B4-BE49-F238E27FC236}">
                      <a16:creationId xmlns:a16="http://schemas.microsoft.com/office/drawing/2014/main" id="{6A08D1AF-43D0-26E1-77E6-D651F43309E9}"/>
                    </a:ext>
                  </a:extLst>
                </p:cNvPr>
                <p:cNvSpPr/>
                <p:nvPr/>
              </p:nvSpPr>
              <p:spPr>
                <a:xfrm>
                  <a:off x="6845808" y="1080657"/>
                  <a:ext cx="2121408" cy="832104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Supplier</a:t>
                  </a:r>
                  <a:endParaRPr lang="en-US" dirty="0"/>
                </a:p>
              </p:txBody>
            </p:sp>
            <p:sp>
              <p:nvSpPr>
                <p:cNvPr id="7" name="Cube 6">
                  <a:extLst>
                    <a:ext uri="{FF2B5EF4-FFF2-40B4-BE49-F238E27FC236}">
                      <a16:creationId xmlns:a16="http://schemas.microsoft.com/office/drawing/2014/main" id="{02615CDA-7FC1-3A6F-827E-056D8B20FAD6}"/>
                    </a:ext>
                  </a:extLst>
                </p:cNvPr>
                <p:cNvSpPr/>
                <p:nvPr/>
              </p:nvSpPr>
              <p:spPr>
                <a:xfrm>
                  <a:off x="7126607" y="3515012"/>
                  <a:ext cx="1170432" cy="832104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Stock</a:t>
                  </a:r>
                  <a:endParaRPr lang="en-US" dirty="0"/>
                </a:p>
              </p:txBody>
            </p:sp>
            <p:cxnSp>
              <p:nvCxnSpPr>
                <p:cNvPr id="9" name="Connector: Elbow 8">
                  <a:extLst>
                    <a:ext uri="{FF2B5EF4-FFF2-40B4-BE49-F238E27FC236}">
                      <a16:creationId xmlns:a16="http://schemas.microsoft.com/office/drawing/2014/main" id="{A2530D9F-AF1A-1439-1DA6-3760CAC34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9258" y="2870644"/>
                  <a:ext cx="1472565" cy="64436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or: Elbow 11">
                  <a:extLst>
                    <a:ext uri="{FF2B5EF4-FFF2-40B4-BE49-F238E27FC236}">
                      <a16:creationId xmlns:a16="http://schemas.microsoft.com/office/drawing/2014/main" id="{0929EFAA-9EFD-CFCE-FFB6-25F38AD085B9}"/>
                    </a:ext>
                  </a:extLst>
                </p:cNvPr>
                <p:cNvCxnSpPr>
                  <a:cxnSpLocks/>
                  <a:stCxn id="5" idx="4"/>
                  <a:endCxn id="33" idx="3"/>
                </p:cNvCxnSpPr>
                <p:nvPr/>
              </p:nvCxnSpPr>
              <p:spPr>
                <a:xfrm rot="5400000">
                  <a:off x="6753452" y="1383327"/>
                  <a:ext cx="623626" cy="168249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E36F832-690C-4BF0-86BD-5896FA43E446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 rot="5400000" flipH="1" flipV="1">
                  <a:off x="2869711" y="956137"/>
                  <a:ext cx="219420" cy="236829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or: Elbow 19">
                  <a:extLst>
                    <a:ext uri="{FF2B5EF4-FFF2-40B4-BE49-F238E27FC236}">
                      <a16:creationId xmlns:a16="http://schemas.microsoft.com/office/drawing/2014/main" id="{8DD95797-43A5-2055-7756-BAD54CFF34D3}"/>
                    </a:ext>
                  </a:extLst>
                </p:cNvPr>
                <p:cNvCxnSpPr>
                  <a:cxnSpLocks/>
                  <a:endCxn id="4" idx="4"/>
                </p:cNvCxnSpPr>
                <p:nvPr/>
              </p:nvCxnSpPr>
              <p:spPr>
                <a:xfrm rot="10800000">
                  <a:off x="1795272" y="2870644"/>
                  <a:ext cx="2447544" cy="21942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5537B0C-DE10-5DCC-7F5D-C1DC6149B8A3}"/>
                    </a:ext>
                  </a:extLst>
                </p:cNvPr>
                <p:cNvSpPr txBox="1"/>
                <p:nvPr/>
              </p:nvSpPr>
              <p:spPr>
                <a:xfrm>
                  <a:off x="2200657" y="1661244"/>
                  <a:ext cx="15544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Sales Order</a:t>
                  </a:r>
                  <a:endParaRPr lang="en-US" b="1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C9F5E76-D0B0-E151-8155-CD61CC2859B5}"/>
                    </a:ext>
                  </a:extLst>
                </p:cNvPr>
                <p:cNvSpPr txBox="1"/>
                <p:nvPr/>
              </p:nvSpPr>
              <p:spPr>
                <a:xfrm>
                  <a:off x="2520696" y="2801135"/>
                  <a:ext cx="15544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Invoice</a:t>
                  </a:r>
                  <a:endParaRPr lang="en-US" b="1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0895748-F733-3D08-A8C6-26614A35EE6B}"/>
                    </a:ext>
                  </a:extLst>
                </p:cNvPr>
                <p:cNvSpPr/>
                <p:nvPr/>
              </p:nvSpPr>
              <p:spPr>
                <a:xfrm>
                  <a:off x="4163570" y="1729429"/>
                  <a:ext cx="2060448" cy="1613916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ITeiO</a:t>
                  </a:r>
                  <a:endParaRPr lang="en-US" dirty="0"/>
                </a:p>
              </p:txBody>
            </p:sp>
          </p:grp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0B4639F-B7D6-8DD7-F44A-09F391A97F99}"/>
                </a:ext>
              </a:extLst>
            </p:cNvPr>
            <p:cNvCxnSpPr>
              <a:cxnSpLocks/>
              <a:stCxn id="33" idx="0"/>
              <a:endCxn id="5" idx="2"/>
            </p:cNvCxnSpPr>
            <p:nvPr/>
          </p:nvCxnSpPr>
          <p:spPr>
            <a:xfrm rot="5400000" flipH="1" flipV="1">
              <a:off x="6324065" y="1198542"/>
              <a:ext cx="232720" cy="165201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79A1438-2FFF-904D-DCAD-5FF241AD7600}"/>
              </a:ext>
            </a:extLst>
          </p:cNvPr>
          <p:cNvSpPr txBox="1"/>
          <p:nvPr/>
        </p:nvSpPr>
        <p:spPr>
          <a:xfrm>
            <a:off x="566476" y="451524"/>
            <a:ext cx="585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BAPI_EPM*       is the naming convention for EPM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EDC10D-0AFE-567E-36F7-113AEF26DDEC}"/>
              </a:ext>
            </a:extLst>
          </p:cNvPr>
          <p:cNvSpPr txBox="1"/>
          <p:nvPr/>
        </p:nvSpPr>
        <p:spPr>
          <a:xfrm>
            <a:off x="719579" y="2568890"/>
            <a:ext cx="633654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Products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BAPI_EPM_PRODUCT_GET_LIST 	– All the products in system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BAPI_EPM_PRODUCT_GET_DETAILS 	– Get Single product details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BAPI_EPM_PRODUCT_CREATE 		– Create New product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BAPI_EPM_PRODUCT_CHANGE 	– update Data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BAPI_EPM_PRODUCT_DELETE 		– remove a product</a:t>
            </a:r>
          </a:p>
          <a:p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b="1" dirty="0">
                <a:solidFill>
                  <a:srgbClr val="FF0000"/>
                </a:solidFill>
              </a:rPr>
              <a:t>Business partners</a:t>
            </a:r>
          </a:p>
          <a:p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BAPI_EPM_BP_GET_LIST	 – Get all business partner data</a:t>
            </a:r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BAPI_EPM_BP_GET_DETAILS 	– Get Single BP details</a:t>
            </a:r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BAPI_EPM_BP_CREATE 	– Create business partner</a:t>
            </a:r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BAPI_EPM_BP_CHANGE 	– Change business partner</a:t>
            </a:r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BAPI_EPM_BP_DELETE 	– Delete business partner</a:t>
            </a:r>
            <a:endParaRPr lang="en-GB" dirty="0"/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A6D95B-98B2-8C6A-C31A-7EC1BEE47E44}"/>
              </a:ext>
            </a:extLst>
          </p:cNvPr>
          <p:cNvSpPr txBox="1"/>
          <p:nvPr/>
        </p:nvSpPr>
        <p:spPr>
          <a:xfrm>
            <a:off x="7163158" y="4987613"/>
            <a:ext cx="4357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Data Model = EPM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71905D4-839C-28DA-446D-12A190485464}"/>
              </a:ext>
            </a:extLst>
          </p:cNvPr>
          <p:cNvSpPr txBox="1"/>
          <p:nvPr/>
        </p:nvSpPr>
        <p:spPr>
          <a:xfrm>
            <a:off x="1719072" y="615748"/>
            <a:ext cx="83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there is a small change in the structure then we need to re-create the artifacts so DPC and MPC classes get updated with new structure change –</a:t>
            </a:r>
          </a:p>
          <a:p>
            <a:r>
              <a:rPr lang="en-GB" b="1" dirty="0">
                <a:highlight>
                  <a:srgbClr val="FFFF00"/>
                </a:highlight>
              </a:rPr>
              <a:t>It is recommended not to write any custom code inside these classes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8DA36-5DC9-860A-EFF5-FCBB5A7EFF6F}"/>
              </a:ext>
            </a:extLst>
          </p:cNvPr>
          <p:cNvSpPr txBox="1"/>
          <p:nvPr/>
        </p:nvSpPr>
        <p:spPr>
          <a:xfrm>
            <a:off x="2029968" y="5422606"/>
            <a:ext cx="7726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It is recommended to write down all the custom and tweaking code inside respective extension class DPC_EXT and MPC_EXT these are children of the parent class so it can access the necessary properties from the parent class </a:t>
            </a:r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43E233-5D9C-EB66-777E-52D0C8E8EA41}"/>
              </a:ext>
            </a:extLst>
          </p:cNvPr>
          <p:cNvGrpSpPr/>
          <p:nvPr/>
        </p:nvGrpSpPr>
        <p:grpSpPr>
          <a:xfrm>
            <a:off x="801624" y="1994178"/>
            <a:ext cx="10588752" cy="2992350"/>
            <a:chOff x="801624" y="1994178"/>
            <a:chExt cx="10588752" cy="29923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E9AD225-2EC2-15CE-71A3-9A81ED7E6315}"/>
                </a:ext>
              </a:extLst>
            </p:cNvPr>
            <p:cNvGrpSpPr/>
            <p:nvPr/>
          </p:nvGrpSpPr>
          <p:grpSpPr>
            <a:xfrm>
              <a:off x="1335024" y="2404872"/>
              <a:ext cx="8610600" cy="2581656"/>
              <a:chOff x="1335024" y="2404872"/>
              <a:chExt cx="8610600" cy="258165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285938-4C78-A154-018B-84A3EB7DBA04}"/>
                  </a:ext>
                </a:extLst>
              </p:cNvPr>
              <p:cNvSpPr/>
              <p:nvPr/>
            </p:nvSpPr>
            <p:spPr>
              <a:xfrm>
                <a:off x="1335024" y="2404872"/>
                <a:ext cx="3090672" cy="10058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Model Provider Class 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(MPC)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82E84B-636F-CA84-14CD-3B6D9F4DB2A3}"/>
                  </a:ext>
                </a:extLst>
              </p:cNvPr>
              <p:cNvSpPr/>
              <p:nvPr/>
            </p:nvSpPr>
            <p:spPr>
              <a:xfrm>
                <a:off x="6854952" y="2404872"/>
                <a:ext cx="3090672" cy="100584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Data Provider Class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(DPC)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DD991CF-6DA2-04F6-0224-75931AB5904D}"/>
                  </a:ext>
                </a:extLst>
              </p:cNvPr>
              <p:cNvSpPr/>
              <p:nvPr/>
            </p:nvSpPr>
            <p:spPr>
              <a:xfrm>
                <a:off x="1335024" y="3980688"/>
                <a:ext cx="3090672" cy="100584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Model Provider Extension Class 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(MPC_EXT)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F03E83-EABC-2CD3-BC73-1D8FF8B9A05F}"/>
                  </a:ext>
                </a:extLst>
              </p:cNvPr>
              <p:cNvSpPr/>
              <p:nvPr/>
            </p:nvSpPr>
            <p:spPr>
              <a:xfrm>
                <a:off x="6854952" y="3947160"/>
                <a:ext cx="3090672" cy="100584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Data Provider Extension Class</a:t>
                </a:r>
              </a:p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(DPC_EXT)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6592BD-A0CD-B3F2-3A08-7D1A6CA11349}"/>
                  </a:ext>
                </a:extLst>
              </p:cNvPr>
              <p:cNvSpPr txBox="1"/>
              <p:nvPr/>
            </p:nvSpPr>
            <p:spPr>
              <a:xfrm>
                <a:off x="4907280" y="264514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FF0000"/>
                    </a:solidFill>
                  </a:rPr>
                  <a:t>Parent Class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56F095-7578-1B26-4370-818D26541A01}"/>
                  </a:ext>
                </a:extLst>
              </p:cNvPr>
              <p:cNvSpPr txBox="1"/>
              <p:nvPr/>
            </p:nvSpPr>
            <p:spPr>
              <a:xfrm>
                <a:off x="4907280" y="4265414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rgbClr val="FF0000"/>
                    </a:solidFill>
                  </a:rPr>
                  <a:t>Child Class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Arrow: Up 11">
                <a:extLst>
                  <a:ext uri="{FF2B5EF4-FFF2-40B4-BE49-F238E27FC236}">
                    <a16:creationId xmlns:a16="http://schemas.microsoft.com/office/drawing/2014/main" id="{E96E883F-A9BE-7F49-3E30-77EA79CF8F0A}"/>
                  </a:ext>
                </a:extLst>
              </p:cNvPr>
              <p:cNvSpPr/>
              <p:nvPr/>
            </p:nvSpPr>
            <p:spPr>
              <a:xfrm>
                <a:off x="2578608" y="3410712"/>
                <a:ext cx="301752" cy="569976"/>
              </a:xfrm>
              <a:prstGeom prst="up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row: Up 12">
                <a:extLst>
                  <a:ext uri="{FF2B5EF4-FFF2-40B4-BE49-F238E27FC236}">
                    <a16:creationId xmlns:a16="http://schemas.microsoft.com/office/drawing/2014/main" id="{DD9DC299-C536-F1A9-B4F8-B40B71F76E43}"/>
                  </a:ext>
                </a:extLst>
              </p:cNvPr>
              <p:cNvSpPr/>
              <p:nvPr/>
            </p:nvSpPr>
            <p:spPr>
              <a:xfrm>
                <a:off x="8238744" y="3400044"/>
                <a:ext cx="301752" cy="569976"/>
              </a:xfrm>
              <a:prstGeom prst="up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93813F-D83C-2FEE-FC9A-7043F994FDFA}"/>
                </a:ext>
              </a:extLst>
            </p:cNvPr>
            <p:cNvSpPr txBox="1"/>
            <p:nvPr/>
          </p:nvSpPr>
          <p:spPr>
            <a:xfrm>
              <a:off x="801624" y="1994178"/>
              <a:ext cx="4157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Model and Metadata comes from MPC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5582E8-3087-8D46-5865-A35651D5CFE1}"/>
                </a:ext>
              </a:extLst>
            </p:cNvPr>
            <p:cNvSpPr txBox="1"/>
            <p:nvPr/>
          </p:nvSpPr>
          <p:spPr>
            <a:xfrm>
              <a:off x="7232904" y="1998488"/>
              <a:ext cx="4157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Data comes from DPC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4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Octavious</dc:creator>
  <cp:lastModifiedBy>Vivian Octavious</cp:lastModifiedBy>
  <cp:revision>21</cp:revision>
  <dcterms:created xsi:type="dcterms:W3CDTF">2024-06-20T00:56:33Z</dcterms:created>
  <dcterms:modified xsi:type="dcterms:W3CDTF">2024-06-20T03:35:08Z</dcterms:modified>
</cp:coreProperties>
</file>