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2FA52-4327-4B9B-9721-346E87E8E600}" v="9" dt="2024-06-23T18:14:41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AB52FA52-4327-4B9B-9721-346E87E8E600}"/>
    <pc:docChg chg="undo custSel addSld modSld">
      <pc:chgData name="Vivian Octavious" userId="bc9009351743e6d7" providerId="LiveId" clId="{AB52FA52-4327-4B9B-9721-346E87E8E600}" dt="2024-06-23T18:27:09.543" v="625" actId="1076"/>
      <pc:docMkLst>
        <pc:docMk/>
      </pc:docMkLst>
      <pc:sldChg chg="addSp delSp modSp new mod">
        <pc:chgData name="Vivian Octavious" userId="bc9009351743e6d7" providerId="LiveId" clId="{AB52FA52-4327-4B9B-9721-346E87E8E600}" dt="2024-06-23T18:27:09.543" v="625" actId="1076"/>
        <pc:sldMkLst>
          <pc:docMk/>
          <pc:sldMk cId="2682343672" sldId="256"/>
        </pc:sldMkLst>
        <pc:spChg chg="del">
          <ac:chgData name="Vivian Octavious" userId="bc9009351743e6d7" providerId="LiveId" clId="{AB52FA52-4327-4B9B-9721-346E87E8E600}" dt="2024-06-23T18:01:30.672" v="2" actId="478"/>
          <ac:spMkLst>
            <pc:docMk/>
            <pc:sldMk cId="2682343672" sldId="256"/>
            <ac:spMk id="2" creationId="{2DED5C38-5BFE-0AFC-DC81-8C5B76FEE5B0}"/>
          </ac:spMkLst>
        </pc:spChg>
        <pc:spChg chg="del">
          <ac:chgData name="Vivian Octavious" userId="bc9009351743e6d7" providerId="LiveId" clId="{AB52FA52-4327-4B9B-9721-346E87E8E600}" dt="2024-06-23T18:01:29.540" v="1" actId="478"/>
          <ac:spMkLst>
            <pc:docMk/>
            <pc:sldMk cId="2682343672" sldId="256"/>
            <ac:spMk id="3" creationId="{C47AB53F-B047-CFF9-6E14-E24A21FC6837}"/>
          </ac:spMkLst>
        </pc:spChg>
        <pc:spChg chg="add mod">
          <ac:chgData name="Vivian Octavious" userId="bc9009351743e6d7" providerId="LiveId" clId="{AB52FA52-4327-4B9B-9721-346E87E8E600}" dt="2024-06-23T18:09:47.965" v="247" actId="1076"/>
          <ac:spMkLst>
            <pc:docMk/>
            <pc:sldMk cId="2682343672" sldId="256"/>
            <ac:spMk id="4" creationId="{5EC90CAE-6970-2DA2-3B72-5B512738B7B3}"/>
          </ac:spMkLst>
        </pc:spChg>
        <pc:spChg chg="add mod">
          <ac:chgData name="Vivian Octavious" userId="bc9009351743e6d7" providerId="LiveId" clId="{AB52FA52-4327-4B9B-9721-346E87E8E600}" dt="2024-06-23T18:09:47.965" v="247" actId="1076"/>
          <ac:spMkLst>
            <pc:docMk/>
            <pc:sldMk cId="2682343672" sldId="256"/>
            <ac:spMk id="5" creationId="{D52344B2-BFC0-56DC-B2F9-D48D7C6695B7}"/>
          </ac:spMkLst>
        </pc:spChg>
        <pc:spChg chg="add mod">
          <ac:chgData name="Vivian Octavious" userId="bc9009351743e6d7" providerId="LiveId" clId="{AB52FA52-4327-4B9B-9721-346E87E8E600}" dt="2024-06-23T18:09:47.965" v="247" actId="1076"/>
          <ac:spMkLst>
            <pc:docMk/>
            <pc:sldMk cId="2682343672" sldId="256"/>
            <ac:spMk id="6" creationId="{E0E9A51D-6504-F6A1-2870-413635669A32}"/>
          </ac:spMkLst>
        </pc:spChg>
        <pc:spChg chg="add mod">
          <ac:chgData name="Vivian Octavious" userId="bc9009351743e6d7" providerId="LiveId" clId="{AB52FA52-4327-4B9B-9721-346E87E8E600}" dt="2024-06-23T18:09:47.965" v="247" actId="1076"/>
          <ac:spMkLst>
            <pc:docMk/>
            <pc:sldMk cId="2682343672" sldId="256"/>
            <ac:spMk id="7" creationId="{8E65E403-4D9F-31B1-C911-0FB893008E5F}"/>
          </ac:spMkLst>
        </pc:spChg>
        <pc:spChg chg="add mod">
          <ac:chgData name="Vivian Octavious" userId="bc9009351743e6d7" providerId="LiveId" clId="{AB52FA52-4327-4B9B-9721-346E87E8E600}" dt="2024-06-23T18:09:47.965" v="247" actId="1076"/>
          <ac:spMkLst>
            <pc:docMk/>
            <pc:sldMk cId="2682343672" sldId="256"/>
            <ac:spMk id="8" creationId="{4BE0A9FE-4C8D-282E-478E-0B230DDF98A8}"/>
          </ac:spMkLst>
        </pc:spChg>
        <pc:spChg chg="add mod">
          <ac:chgData name="Vivian Octavious" userId="bc9009351743e6d7" providerId="LiveId" clId="{AB52FA52-4327-4B9B-9721-346E87E8E600}" dt="2024-06-23T18:09:47.965" v="247" actId="1076"/>
          <ac:spMkLst>
            <pc:docMk/>
            <pc:sldMk cId="2682343672" sldId="256"/>
            <ac:spMk id="9" creationId="{8E2A5B7A-AA72-F547-CA48-AC086DF32A7C}"/>
          </ac:spMkLst>
        </pc:spChg>
        <pc:spChg chg="add del mod">
          <ac:chgData name="Vivian Octavious" userId="bc9009351743e6d7" providerId="LiveId" clId="{AB52FA52-4327-4B9B-9721-346E87E8E600}" dt="2024-06-23T18:05:02.143" v="119" actId="478"/>
          <ac:spMkLst>
            <pc:docMk/>
            <pc:sldMk cId="2682343672" sldId="256"/>
            <ac:spMk id="10" creationId="{676F8AF0-5263-5CBF-D43C-730A18888484}"/>
          </ac:spMkLst>
        </pc:spChg>
        <pc:spChg chg="add mod">
          <ac:chgData name="Vivian Octavious" userId="bc9009351743e6d7" providerId="LiveId" clId="{AB52FA52-4327-4B9B-9721-346E87E8E600}" dt="2024-06-23T18:09:47.965" v="247" actId="1076"/>
          <ac:spMkLst>
            <pc:docMk/>
            <pc:sldMk cId="2682343672" sldId="256"/>
            <ac:spMk id="26" creationId="{28AA0B00-8A05-2EA7-8B99-154716DD1C6A}"/>
          </ac:spMkLst>
        </pc:spChg>
        <pc:spChg chg="add mod">
          <ac:chgData name="Vivian Octavious" userId="bc9009351743e6d7" providerId="LiveId" clId="{AB52FA52-4327-4B9B-9721-346E87E8E600}" dt="2024-06-23T18:09:56.058" v="249" actId="164"/>
          <ac:spMkLst>
            <pc:docMk/>
            <pc:sldMk cId="2682343672" sldId="256"/>
            <ac:spMk id="30" creationId="{2A470C0A-8C12-D668-B467-2A8831AD18E1}"/>
          </ac:spMkLst>
        </pc:spChg>
        <pc:spChg chg="add mod">
          <ac:chgData name="Vivian Octavious" userId="bc9009351743e6d7" providerId="LiveId" clId="{AB52FA52-4327-4B9B-9721-346E87E8E600}" dt="2024-06-23T18:14:15.409" v="361" actId="14100"/>
          <ac:spMkLst>
            <pc:docMk/>
            <pc:sldMk cId="2682343672" sldId="256"/>
            <ac:spMk id="31" creationId="{C309CE11-B7A9-FB23-EDCD-7043E3CB3F93}"/>
          </ac:spMkLst>
        </pc:spChg>
        <pc:spChg chg="add mod">
          <ac:chgData name="Vivian Octavious" userId="bc9009351743e6d7" providerId="LiveId" clId="{AB52FA52-4327-4B9B-9721-346E87E8E600}" dt="2024-06-23T18:11:03.400" v="338" actId="1076"/>
          <ac:spMkLst>
            <pc:docMk/>
            <pc:sldMk cId="2682343672" sldId="256"/>
            <ac:spMk id="48" creationId="{85549002-E4CB-E06B-3C41-B55440896F1D}"/>
          </ac:spMkLst>
        </pc:spChg>
        <pc:spChg chg="add mod">
          <ac:chgData name="Vivian Octavious" userId="bc9009351743e6d7" providerId="LiveId" clId="{AB52FA52-4327-4B9B-9721-346E87E8E600}" dt="2024-06-23T18:27:09.543" v="625" actId="1076"/>
          <ac:spMkLst>
            <pc:docMk/>
            <pc:sldMk cId="2682343672" sldId="256"/>
            <ac:spMk id="57" creationId="{5F32CB2A-9AB6-E700-7AB3-2B06EC2A8AAF}"/>
          </ac:spMkLst>
        </pc:spChg>
        <pc:grpChg chg="add mod">
          <ac:chgData name="Vivian Octavious" userId="bc9009351743e6d7" providerId="LiveId" clId="{AB52FA52-4327-4B9B-9721-346E87E8E600}" dt="2024-06-23T18:09:56.058" v="249" actId="164"/>
          <ac:grpSpMkLst>
            <pc:docMk/>
            <pc:sldMk cId="2682343672" sldId="256"/>
            <ac:grpSpMk id="46" creationId="{E725ADEA-3CCD-538A-AA69-3A4902F764FC}"/>
          </ac:grpSpMkLst>
        </pc:grpChg>
        <pc:grpChg chg="add mod">
          <ac:chgData name="Vivian Octavious" userId="bc9009351743e6d7" providerId="LiveId" clId="{AB52FA52-4327-4B9B-9721-346E87E8E600}" dt="2024-06-23T18:09:59.560" v="250" actId="1076"/>
          <ac:grpSpMkLst>
            <pc:docMk/>
            <pc:sldMk cId="2682343672" sldId="256"/>
            <ac:grpSpMk id="47" creationId="{9D44B191-450C-A7E9-28E0-11BBCEDD15C5}"/>
          </ac:grpSpMkLst>
        </pc:grpChg>
        <pc:cxnChg chg="add del">
          <ac:chgData name="Vivian Octavious" userId="bc9009351743e6d7" providerId="LiveId" clId="{AB52FA52-4327-4B9B-9721-346E87E8E600}" dt="2024-06-23T18:07:20.003" v="192" actId="478"/>
          <ac:cxnSpMkLst>
            <pc:docMk/>
            <pc:sldMk cId="2682343672" sldId="256"/>
            <ac:cxnSpMk id="12" creationId="{04DB14BB-F6DB-CC41-068F-18A5E0B5DD2E}"/>
          </ac:cxnSpMkLst>
        </pc:cxnChg>
        <pc:cxnChg chg="add del mod">
          <ac:chgData name="Vivian Octavious" userId="bc9009351743e6d7" providerId="LiveId" clId="{AB52FA52-4327-4B9B-9721-346E87E8E600}" dt="2024-06-23T18:06:35.989" v="186" actId="478"/>
          <ac:cxnSpMkLst>
            <pc:docMk/>
            <pc:sldMk cId="2682343672" sldId="256"/>
            <ac:cxnSpMk id="14" creationId="{C974D795-CF62-8F03-C61D-5C5ADC87EC30}"/>
          </ac:cxnSpMkLst>
        </pc:cxnChg>
        <pc:cxnChg chg="add del mod">
          <ac:chgData name="Vivian Octavious" userId="bc9009351743e6d7" providerId="LiveId" clId="{AB52FA52-4327-4B9B-9721-346E87E8E600}" dt="2024-06-23T18:06:35.283" v="185" actId="478"/>
          <ac:cxnSpMkLst>
            <pc:docMk/>
            <pc:sldMk cId="2682343672" sldId="256"/>
            <ac:cxnSpMk id="16" creationId="{145DBC9E-D4A5-DE0D-1E19-0CE0C3D44FF8}"/>
          </ac:cxnSpMkLst>
        </pc:cxnChg>
        <pc:cxnChg chg="add mod">
          <ac:chgData name="Vivian Octavious" userId="bc9009351743e6d7" providerId="LiveId" clId="{AB52FA52-4327-4B9B-9721-346E87E8E600}" dt="2024-06-23T18:13:11.813" v="344" actId="17032"/>
          <ac:cxnSpMkLst>
            <pc:docMk/>
            <pc:sldMk cId="2682343672" sldId="256"/>
            <ac:cxnSpMk id="18" creationId="{C9EA0C4E-5E3D-3D14-2189-79E4682498FB}"/>
          </ac:cxnSpMkLst>
        </pc:cxnChg>
        <pc:cxnChg chg="add mod">
          <ac:chgData name="Vivian Octavious" userId="bc9009351743e6d7" providerId="LiveId" clId="{AB52FA52-4327-4B9B-9721-346E87E8E600}" dt="2024-06-23T18:13:11.813" v="344" actId="17032"/>
          <ac:cxnSpMkLst>
            <pc:docMk/>
            <pc:sldMk cId="2682343672" sldId="256"/>
            <ac:cxnSpMk id="20" creationId="{4C18C93A-723F-A3FD-81B3-BD81ABB92736}"/>
          </ac:cxnSpMkLst>
        </pc:cxnChg>
        <pc:cxnChg chg="add mod">
          <ac:chgData name="Vivian Octavious" userId="bc9009351743e6d7" providerId="LiveId" clId="{AB52FA52-4327-4B9B-9721-346E87E8E600}" dt="2024-06-23T18:13:11.813" v="344" actId="17032"/>
          <ac:cxnSpMkLst>
            <pc:docMk/>
            <pc:sldMk cId="2682343672" sldId="256"/>
            <ac:cxnSpMk id="22" creationId="{704CF0C3-614E-B24E-8D83-D7DA2212A55D}"/>
          </ac:cxnSpMkLst>
        </pc:cxnChg>
        <pc:cxnChg chg="add mod">
          <ac:chgData name="Vivian Octavious" userId="bc9009351743e6d7" providerId="LiveId" clId="{AB52FA52-4327-4B9B-9721-346E87E8E600}" dt="2024-06-23T18:09:52.607" v="248" actId="164"/>
          <ac:cxnSpMkLst>
            <pc:docMk/>
            <pc:sldMk cId="2682343672" sldId="256"/>
            <ac:cxnSpMk id="28" creationId="{577E19AA-4BBF-03AE-03DC-36257FC28C80}"/>
          </ac:cxnSpMkLst>
        </pc:cxnChg>
        <pc:cxnChg chg="add mod">
          <ac:chgData name="Vivian Octavious" userId="bc9009351743e6d7" providerId="LiveId" clId="{AB52FA52-4327-4B9B-9721-346E87E8E600}" dt="2024-06-23T18:14:15.409" v="361" actId="14100"/>
          <ac:cxnSpMkLst>
            <pc:docMk/>
            <pc:sldMk cId="2682343672" sldId="256"/>
            <ac:cxnSpMk id="50" creationId="{CE382108-9BFE-46B3-3C87-CB7A974F513C}"/>
          </ac:cxnSpMkLst>
        </pc:cxnChg>
        <pc:cxnChg chg="add mod">
          <ac:chgData name="Vivian Octavious" userId="bc9009351743e6d7" providerId="LiveId" clId="{AB52FA52-4327-4B9B-9721-346E87E8E600}" dt="2024-06-23T18:14:15.409" v="361" actId="14100"/>
          <ac:cxnSpMkLst>
            <pc:docMk/>
            <pc:sldMk cId="2682343672" sldId="256"/>
            <ac:cxnSpMk id="52" creationId="{E61F41F6-C398-B679-DE70-A7C62F52890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A5AF-57BB-086B-024C-5494779A8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676F6-A29D-2929-633D-9B8F680D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EC805-DD61-B442-EDC3-E30147AB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A4C2-5599-D3E8-74E3-1A32460A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653A-E231-36CE-1641-2C43A9B1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7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390D-52D4-8513-748F-56352C05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9B3F4-9AF1-0E38-D813-CE10C53D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9865-1FF1-1677-FB4D-47D1D917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CB7B-EA8A-1D06-E4B4-56156D69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6492-794F-E8C3-F34F-1CA909C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E8CFB-5499-5953-31C5-A1434EC7F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432CF-98D9-C4BA-0802-4A32140C4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D4FD-432A-D4DC-4143-5C902924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F440-31E7-8D2E-C38D-1EC22A3D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78E27-61C0-0AC2-5DFC-B822919A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1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EA38-5238-E19E-AFD1-A1B9229E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9E1C-246E-3CEC-84C7-2A8ED89C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E0F6-0F13-7416-8A88-B8147A36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47B5-50D3-D123-0C27-1C6579FE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EE322-3321-5E9B-2359-01CC2202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7440-7902-5FD1-E909-B7BD70F4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DE6D-F282-4FDF-023E-7D11BFC7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C49F-2E79-832B-CB12-E19B1F6F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67A4-AB59-43AD-F0C5-343E2DEB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0DA9E-993A-F389-E517-F048DB82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A665-C7B3-1223-9E28-59C6677A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221F-38BB-27F1-9A50-8D88C1E55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AB015-6D6B-68B3-A2D8-06C26E220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7A55-FC13-0F99-BDE4-C8DDE724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83F6E-2D97-37E2-C806-1D5CD2E6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FCD29-C9EB-04C0-5033-1077AD38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3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5B21-2682-C828-9E95-658DB0A75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EBB12-6744-A7E3-6FCF-639F689D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45E99-CC96-8F8E-C667-A09912D90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3579E-77D1-EB71-E0B3-D5E26034F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BBE51-6F67-8E1B-13CC-C060CFFDF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4DA67-66A2-12C5-D739-11C265D4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9A8A9-BCA5-6605-3A54-8D36C3BF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948AC-5F06-A0C8-2A01-3B179DAB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01F4-F756-794D-036F-4E418F70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7A5AA-E691-96D4-0A4F-E1E5BC4C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D5352-0E11-EE88-AA08-2F6BDD0C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2DA05-1745-E061-F178-2C91DD90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DCD5C-49A3-E02F-24E0-82C133FB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83CBC-14D2-6E72-3FB3-46ED76A7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86002-3B1C-FFE1-B3C9-E61103FE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0984-DADC-DA3C-E693-75C49AAC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7C6B-ED63-9C9A-FE51-BEC3AD10E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D85E-B3E1-07F1-46A5-80381D37F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ABD4-A248-EFF0-AC0E-0E85D342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6DD0-B9AD-BC2D-D057-6A968ADB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C4F44-06AD-667B-1805-8BCDE7CF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3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411E-0253-0087-DFCE-13D5FC76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DB3A4-6487-02CB-610B-A26D1D64A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96064-8DA2-023A-BA32-23B1F05C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BDFCE-2D72-8653-C742-0931D11D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3E3F4-5058-5E5E-8D74-FC86E201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F2C94-901E-4088-195D-3094C240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43B9F-AF3F-094A-7A38-24AB672D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825F-878D-BAEF-E8ED-D498813A8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498A1-08FD-90E4-2B99-BDED7E0DF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EF925-A8C7-4106-8B4B-18C2F98EDCAA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46877-E7D4-9841-BCCE-66DD714B4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E8BE-477E-AA31-CD2A-69F069479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C8FC8-2287-45FF-802D-2187C7DF0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C90CAE-6970-2DA2-3B72-5B512738B7B3}"/>
              </a:ext>
            </a:extLst>
          </p:cNvPr>
          <p:cNvSpPr/>
          <p:nvPr/>
        </p:nvSpPr>
        <p:spPr>
          <a:xfrm>
            <a:off x="886969" y="987552"/>
            <a:ext cx="4636008" cy="35935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SAP BTP (Public Cloud)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US" dirty="0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D52344B2-BFC0-56DC-B2F9-D48D7C6695B7}"/>
              </a:ext>
            </a:extLst>
          </p:cNvPr>
          <p:cNvSpPr/>
          <p:nvPr/>
        </p:nvSpPr>
        <p:spPr>
          <a:xfrm>
            <a:off x="1673353" y="1856232"/>
            <a:ext cx="3011424" cy="512064"/>
          </a:xfrm>
          <a:prstGeom prst="round1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SAP Business Application studio</a:t>
            </a:r>
            <a:endParaRPr lang="en-US" sz="1400" b="1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E0E9A51D-6504-F6A1-2870-413635669A32}"/>
              </a:ext>
            </a:extLst>
          </p:cNvPr>
          <p:cNvSpPr/>
          <p:nvPr/>
        </p:nvSpPr>
        <p:spPr>
          <a:xfrm>
            <a:off x="2628901" y="3527297"/>
            <a:ext cx="1642872" cy="356616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Destination</a:t>
            </a:r>
            <a:endParaRPr lang="en-US" b="1" dirty="0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8E65E403-4D9F-31B1-C911-0FB893008E5F}"/>
              </a:ext>
            </a:extLst>
          </p:cNvPr>
          <p:cNvSpPr/>
          <p:nvPr/>
        </p:nvSpPr>
        <p:spPr>
          <a:xfrm>
            <a:off x="729997" y="4849747"/>
            <a:ext cx="1618488" cy="672084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S/4 HANA Cloud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4BE0A9FE-4C8D-282E-478E-0B230DDF98A8}"/>
              </a:ext>
            </a:extLst>
          </p:cNvPr>
          <p:cNvSpPr/>
          <p:nvPr/>
        </p:nvSpPr>
        <p:spPr>
          <a:xfrm>
            <a:off x="2628901" y="4849747"/>
            <a:ext cx="1618488" cy="672084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Field Glass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8E2A5B7A-AA72-F547-CA48-AC086DF32A7C}"/>
              </a:ext>
            </a:extLst>
          </p:cNvPr>
          <p:cNvSpPr/>
          <p:nvPr/>
        </p:nvSpPr>
        <p:spPr>
          <a:xfrm>
            <a:off x="4471417" y="4849747"/>
            <a:ext cx="1618488" cy="672084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Sales Force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9EA0C4E-5E3D-3D14-2189-79E4682498FB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rot="5400000">
            <a:off x="2011872" y="3411282"/>
            <a:ext cx="965834" cy="1911096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C18C93A-723F-A3FD-81B3-BD81ABB92736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rot="5400000">
            <a:off x="2961324" y="4360734"/>
            <a:ext cx="965834" cy="12192"/>
          </a:xfrm>
          <a:prstGeom prst="bentConnector3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04CF0C3-614E-B24E-8D83-D7DA2212A55D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16200000" flipH="1">
            <a:off x="3882582" y="3451668"/>
            <a:ext cx="965834" cy="183032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AA0B00-8A05-2EA7-8B99-154716DD1C6A}"/>
              </a:ext>
            </a:extLst>
          </p:cNvPr>
          <p:cNvSpPr txBox="1"/>
          <p:nvPr/>
        </p:nvSpPr>
        <p:spPr>
          <a:xfrm>
            <a:off x="742189" y="498399"/>
            <a:ext cx="176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highlight>
                  <a:srgbClr val="FFFF00"/>
                </a:highlight>
              </a:rPr>
              <a:t>Internet</a:t>
            </a:r>
            <a:endParaRPr lang="en-US" sz="2400" b="1" dirty="0">
              <a:highlight>
                <a:srgbClr val="FFFF00"/>
              </a:highligh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44B191-450C-A7E9-28E0-11BBCEDD15C5}"/>
              </a:ext>
            </a:extLst>
          </p:cNvPr>
          <p:cNvGrpSpPr/>
          <p:nvPr/>
        </p:nvGrpSpPr>
        <p:grpSpPr>
          <a:xfrm>
            <a:off x="6309361" y="322351"/>
            <a:ext cx="2482597" cy="6213297"/>
            <a:chOff x="7185660" y="306375"/>
            <a:chExt cx="2482597" cy="621329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470C0A-8C12-D668-B467-2A8831AD18E1}"/>
                </a:ext>
              </a:extLst>
            </p:cNvPr>
            <p:cNvSpPr txBox="1"/>
            <p:nvPr/>
          </p:nvSpPr>
          <p:spPr>
            <a:xfrm>
              <a:off x="7903465" y="365867"/>
              <a:ext cx="1764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highlight>
                    <a:srgbClr val="FFFF00"/>
                  </a:highlight>
                </a:rPr>
                <a:t>Intranet</a:t>
              </a:r>
              <a:endParaRPr lang="en-US" sz="2400" b="1" dirty="0">
                <a:highlight>
                  <a:srgbClr val="FFFF00"/>
                </a:highlight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725ADEA-3CCD-538A-AA69-3A4902F764FC}"/>
                </a:ext>
              </a:extLst>
            </p:cNvPr>
            <p:cNvGrpSpPr/>
            <p:nvPr/>
          </p:nvGrpSpPr>
          <p:grpSpPr>
            <a:xfrm>
              <a:off x="7185660" y="306375"/>
              <a:ext cx="1764792" cy="6213297"/>
              <a:chOff x="7185660" y="306375"/>
              <a:chExt cx="1764792" cy="6213297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E19AA-4BBF-03AE-03DC-36257FC28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2128" y="306375"/>
                <a:ext cx="0" cy="6213297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1" name="Flowchart: Direct Access Storage 30">
                <a:extLst>
                  <a:ext uri="{FF2B5EF4-FFF2-40B4-BE49-F238E27FC236}">
                    <a16:creationId xmlns:a16="http://schemas.microsoft.com/office/drawing/2014/main" id="{C309CE11-B7A9-FB23-EDCD-7043E3CB3F93}"/>
                  </a:ext>
                </a:extLst>
              </p:cNvPr>
              <p:cNvSpPr/>
              <p:nvPr/>
            </p:nvSpPr>
            <p:spPr>
              <a:xfrm>
                <a:off x="7185660" y="2368296"/>
                <a:ext cx="1764792" cy="1389887"/>
              </a:xfrm>
              <a:prstGeom prst="flowChartMagneticDrum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b="1" dirty="0">
                    <a:solidFill>
                      <a:schemeClr val="tx1"/>
                    </a:solidFill>
                  </a:rPr>
                  <a:t>SCC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5549002-E4CB-E06B-3C41-B55440896F1D}"/>
              </a:ext>
            </a:extLst>
          </p:cNvPr>
          <p:cNvSpPr/>
          <p:nvPr/>
        </p:nvSpPr>
        <p:spPr>
          <a:xfrm>
            <a:off x="9345173" y="1715066"/>
            <a:ext cx="2161030" cy="21688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SAP On-Premise </a:t>
            </a:r>
          </a:p>
          <a:p>
            <a:pPr algn="ctr"/>
            <a:r>
              <a:rPr lang="en-GB" sz="1600" dirty="0"/>
              <a:t>(System)</a:t>
            </a:r>
          </a:p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SAP- BW</a:t>
            </a:r>
          </a:p>
          <a:p>
            <a:pPr algn="ctr"/>
            <a:r>
              <a:rPr lang="en-GB" sz="1600" b="1" dirty="0"/>
              <a:t>SAP ECC</a:t>
            </a:r>
          </a:p>
          <a:p>
            <a:pPr algn="ctr"/>
            <a:r>
              <a:rPr lang="en-GB" sz="1600" b="1" dirty="0"/>
              <a:t>Sap S/4 HANA Op </a:t>
            </a:r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GB" sz="1600" dirty="0"/>
          </a:p>
          <a:p>
            <a:pPr algn="ctr"/>
            <a:endParaRPr lang="en-US" sz="1600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E382108-9BFE-46B3-3C87-CB7A974F513C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4271773" y="3079216"/>
            <a:ext cx="2037588" cy="6263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61F41F6-C398-B679-DE70-A7C62F528902}"/>
              </a:ext>
            </a:extLst>
          </p:cNvPr>
          <p:cNvCxnSpPr>
            <a:cxnSpLocks/>
            <a:stCxn id="31" idx="4"/>
            <a:endCxn id="48" idx="1"/>
          </p:cNvCxnSpPr>
          <p:nvPr/>
        </p:nvCxnSpPr>
        <p:spPr>
          <a:xfrm flipV="1">
            <a:off x="8074153" y="2799489"/>
            <a:ext cx="1271020" cy="2797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F32CB2A-9AB6-E700-7AB3-2B06EC2A8AAF}"/>
              </a:ext>
            </a:extLst>
          </p:cNvPr>
          <p:cNvSpPr txBox="1"/>
          <p:nvPr/>
        </p:nvSpPr>
        <p:spPr>
          <a:xfrm>
            <a:off x="7310630" y="4547513"/>
            <a:ext cx="4881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GB" sz="1600" b="1" dirty="0">
                <a:highlight>
                  <a:srgbClr val="FFFF00"/>
                </a:highlight>
              </a:rPr>
              <a:t>Install  SAP Cloud Connector</a:t>
            </a:r>
          </a:p>
          <a:p>
            <a:pPr marL="228600" indent="-228600">
              <a:buAutoNum type="arabicPeriod"/>
            </a:pPr>
            <a:r>
              <a:rPr lang="en-GB" sz="1600" b="1" dirty="0">
                <a:highlight>
                  <a:srgbClr val="FFFF00"/>
                </a:highlight>
              </a:rPr>
              <a:t>Configure Cloud Connector</a:t>
            </a:r>
          </a:p>
          <a:p>
            <a:pPr marL="228600" indent="-228600">
              <a:buAutoNum type="arabicPeriod"/>
            </a:pPr>
            <a:r>
              <a:rPr lang="en-GB" sz="1600" b="1" dirty="0">
                <a:highlight>
                  <a:srgbClr val="FFFF00"/>
                </a:highlight>
              </a:rPr>
              <a:t>Check The connectivity from SAP BTP</a:t>
            </a:r>
          </a:p>
          <a:p>
            <a:pPr marL="228600" indent="-228600">
              <a:buAutoNum type="arabicPeriod"/>
            </a:pPr>
            <a:r>
              <a:rPr lang="en-GB" sz="1600" b="1" dirty="0">
                <a:highlight>
                  <a:srgbClr val="FFFF00"/>
                </a:highlight>
              </a:rPr>
              <a:t>Register On-Premise system in Cloud Connector</a:t>
            </a:r>
          </a:p>
          <a:p>
            <a:pPr marL="228600" indent="-228600">
              <a:buAutoNum type="arabicPeriod"/>
            </a:pPr>
            <a:r>
              <a:rPr lang="en-GB" sz="1600" b="1" dirty="0">
                <a:highlight>
                  <a:srgbClr val="FFFF00"/>
                </a:highlight>
              </a:rPr>
              <a:t>Create a Destination in SAP BTP</a:t>
            </a:r>
          </a:p>
          <a:p>
            <a:pPr marL="228600" indent="-228600">
              <a:buAutoNum type="arabicPeriod"/>
            </a:pPr>
            <a:r>
              <a:rPr lang="en-GB" sz="1600" b="1" dirty="0">
                <a:highlight>
                  <a:srgbClr val="FFFF00"/>
                </a:highlight>
              </a:rPr>
              <a:t>Smoke Test (Generating an App)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234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Octavious</dc:creator>
  <cp:lastModifiedBy>Vivian Octavious</cp:lastModifiedBy>
  <cp:revision>1</cp:revision>
  <dcterms:created xsi:type="dcterms:W3CDTF">2024-06-23T18:01:23Z</dcterms:created>
  <dcterms:modified xsi:type="dcterms:W3CDTF">2024-06-23T18:27:11Z</dcterms:modified>
</cp:coreProperties>
</file>