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CE55FD-0556-4B05-94B4-9F6EE2CAA1E3}" v="5" dt="2024-06-24T17:05:12.2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vian Octavious" userId="bc9009351743e6d7" providerId="LiveId" clId="{EFCE55FD-0556-4B05-94B4-9F6EE2CAA1E3}"/>
    <pc:docChg chg="undo custSel addSld modSld">
      <pc:chgData name="Vivian Octavious" userId="bc9009351743e6d7" providerId="LiveId" clId="{EFCE55FD-0556-4B05-94B4-9F6EE2CAA1E3}" dt="2024-06-24T17:05:57.236" v="248" actId="1076"/>
      <pc:docMkLst>
        <pc:docMk/>
      </pc:docMkLst>
      <pc:sldChg chg="addSp delSp modSp new mod">
        <pc:chgData name="Vivian Octavious" userId="bc9009351743e6d7" providerId="LiveId" clId="{EFCE55FD-0556-4B05-94B4-9F6EE2CAA1E3}" dt="2024-06-24T17:05:57.236" v="248" actId="1076"/>
        <pc:sldMkLst>
          <pc:docMk/>
          <pc:sldMk cId="664317677" sldId="256"/>
        </pc:sldMkLst>
        <pc:spChg chg="del">
          <ac:chgData name="Vivian Octavious" userId="bc9009351743e6d7" providerId="LiveId" clId="{EFCE55FD-0556-4B05-94B4-9F6EE2CAA1E3}" dt="2024-06-24T17:01:32.340" v="2" actId="478"/>
          <ac:spMkLst>
            <pc:docMk/>
            <pc:sldMk cId="664317677" sldId="256"/>
            <ac:spMk id="2" creationId="{653D1D3D-621A-59E2-6B0E-28D093A13C93}"/>
          </ac:spMkLst>
        </pc:spChg>
        <pc:spChg chg="del">
          <ac:chgData name="Vivian Octavious" userId="bc9009351743e6d7" providerId="LiveId" clId="{EFCE55FD-0556-4B05-94B4-9F6EE2CAA1E3}" dt="2024-06-24T17:01:31.350" v="1" actId="478"/>
          <ac:spMkLst>
            <pc:docMk/>
            <pc:sldMk cId="664317677" sldId="256"/>
            <ac:spMk id="3" creationId="{E978C9C1-AA42-7245-C18A-8D428FA30A11}"/>
          </ac:spMkLst>
        </pc:spChg>
        <pc:spChg chg="add mod">
          <ac:chgData name="Vivian Octavious" userId="bc9009351743e6d7" providerId="LiveId" clId="{EFCE55FD-0556-4B05-94B4-9F6EE2CAA1E3}" dt="2024-06-24T17:03:25.694" v="59" actId="207"/>
          <ac:spMkLst>
            <pc:docMk/>
            <pc:sldMk cId="664317677" sldId="256"/>
            <ac:spMk id="4" creationId="{1E134AE0-5C1F-04C8-1CCF-41E874E3DE7A}"/>
          </ac:spMkLst>
        </pc:spChg>
        <pc:spChg chg="add mod">
          <ac:chgData name="Vivian Octavious" userId="bc9009351743e6d7" providerId="LiveId" clId="{EFCE55FD-0556-4B05-94B4-9F6EE2CAA1E3}" dt="2024-06-24T17:05:05.617" v="121" actId="1076"/>
          <ac:spMkLst>
            <pc:docMk/>
            <pc:sldMk cId="664317677" sldId="256"/>
            <ac:spMk id="5" creationId="{AD1BD184-5507-DC96-D33B-1DDA9B13322D}"/>
          </ac:spMkLst>
        </pc:spChg>
        <pc:spChg chg="add mod">
          <ac:chgData name="Vivian Octavious" userId="bc9009351743e6d7" providerId="LiveId" clId="{EFCE55FD-0556-4B05-94B4-9F6EE2CAA1E3}" dt="2024-06-24T17:02:41.170" v="42" actId="207"/>
          <ac:spMkLst>
            <pc:docMk/>
            <pc:sldMk cId="664317677" sldId="256"/>
            <ac:spMk id="6" creationId="{66E24B65-F989-5CF2-B13D-7BE1799F7C0B}"/>
          </ac:spMkLst>
        </pc:spChg>
        <pc:spChg chg="add mod">
          <ac:chgData name="Vivian Octavious" userId="bc9009351743e6d7" providerId="LiveId" clId="{EFCE55FD-0556-4B05-94B4-9F6EE2CAA1E3}" dt="2024-06-24T17:03:53.400" v="63" actId="1076"/>
          <ac:spMkLst>
            <pc:docMk/>
            <pc:sldMk cId="664317677" sldId="256"/>
            <ac:spMk id="7" creationId="{E0DAFD73-AEFA-D327-0447-9C56EBA18C7E}"/>
          </ac:spMkLst>
        </pc:spChg>
        <pc:spChg chg="add mod">
          <ac:chgData name="Vivian Octavious" userId="bc9009351743e6d7" providerId="LiveId" clId="{EFCE55FD-0556-4B05-94B4-9F6EE2CAA1E3}" dt="2024-06-24T17:03:55.500" v="64" actId="14100"/>
          <ac:spMkLst>
            <pc:docMk/>
            <pc:sldMk cId="664317677" sldId="256"/>
            <ac:spMk id="8" creationId="{C398F71E-D0A8-BE3A-4CDE-4CA35F89FD5C}"/>
          </ac:spMkLst>
        </pc:spChg>
        <pc:spChg chg="add mod">
          <ac:chgData name="Vivian Octavious" userId="bc9009351743e6d7" providerId="LiveId" clId="{EFCE55FD-0556-4B05-94B4-9F6EE2CAA1E3}" dt="2024-06-24T17:04:15.730" v="71" actId="207"/>
          <ac:spMkLst>
            <pc:docMk/>
            <pc:sldMk cId="664317677" sldId="256"/>
            <ac:spMk id="9" creationId="{4E8F1CCA-48FE-4C8B-913C-AB8C754570E5}"/>
          </ac:spMkLst>
        </pc:spChg>
        <pc:spChg chg="add del mod">
          <ac:chgData name="Vivian Octavious" userId="bc9009351743e6d7" providerId="LiveId" clId="{EFCE55FD-0556-4B05-94B4-9F6EE2CAA1E3}" dt="2024-06-24T17:04:19.419" v="73" actId="478"/>
          <ac:spMkLst>
            <pc:docMk/>
            <pc:sldMk cId="664317677" sldId="256"/>
            <ac:spMk id="10" creationId="{AA47DB9F-B8E8-197C-0D12-E0E4BDFB3130}"/>
          </ac:spMkLst>
        </pc:spChg>
        <pc:spChg chg="add mod">
          <ac:chgData name="Vivian Octavious" userId="bc9009351743e6d7" providerId="LiveId" clId="{EFCE55FD-0556-4B05-94B4-9F6EE2CAA1E3}" dt="2024-06-24T17:04:23.059" v="76" actId="20577"/>
          <ac:spMkLst>
            <pc:docMk/>
            <pc:sldMk cId="664317677" sldId="256"/>
            <ac:spMk id="11" creationId="{267C2820-4D00-C600-5CD8-2B4374EC3612}"/>
          </ac:spMkLst>
        </pc:spChg>
        <pc:spChg chg="add mod">
          <ac:chgData name="Vivian Octavious" userId="bc9009351743e6d7" providerId="LiveId" clId="{EFCE55FD-0556-4B05-94B4-9F6EE2CAA1E3}" dt="2024-06-24T17:05:07.204" v="122" actId="14100"/>
          <ac:spMkLst>
            <pc:docMk/>
            <pc:sldMk cId="664317677" sldId="256"/>
            <ac:spMk id="12" creationId="{CFB498CF-EF0E-BCC9-6DDB-CDE3464F0F28}"/>
          </ac:spMkLst>
        </pc:spChg>
        <pc:spChg chg="add mod">
          <ac:chgData name="Vivian Octavious" userId="bc9009351743e6d7" providerId="LiveId" clId="{EFCE55FD-0556-4B05-94B4-9F6EE2CAA1E3}" dt="2024-06-24T17:05:57.236" v="248" actId="1076"/>
          <ac:spMkLst>
            <pc:docMk/>
            <pc:sldMk cId="664317677" sldId="256"/>
            <ac:spMk id="13" creationId="{2282F6A3-0D3C-9980-891A-6D25FEB3B54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35F95-3D02-7C2C-20D2-1E505CEDC6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3A3DE2-4DF7-761D-53AF-D0B1ADB603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CF287-3AD2-775F-1211-4D679D0EB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8098-EE36-4F73-94CB-0A21617D066D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B41D6-F1E6-1AE1-6F72-39796182F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4B140-423C-6F81-D075-55AB5CA84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8B6B1-9FDE-4F38-B4D6-8B107C4EB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88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9616D-5BFD-D58D-C157-5596065B3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F5B260-8B2A-2383-C424-B7361C2EB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D0746-74E3-A65E-A287-04DC9C609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8098-EE36-4F73-94CB-0A21617D066D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799AA-82A9-DD5A-F561-067B8A32D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1805F-B8CF-A67D-D892-96C1D072E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8B6B1-9FDE-4F38-B4D6-8B107C4EB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92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2DF241-D42A-527B-B2C6-FE92332175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9DFE7-8C5E-9E55-9C61-9A869DAF8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AA66A-AACF-0567-7568-322D2FAEC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8098-EE36-4F73-94CB-0A21617D066D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9C946-B28A-4D06-C784-115FBCA88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F3853-16A6-E9B0-D164-C6030F22F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8B6B1-9FDE-4F38-B4D6-8B107C4EB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84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693BE-9E7F-B17A-F8D2-5994836D2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8A72D-D647-4D7E-B4DF-07E1BF7E8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157FA-0579-2721-0271-3C1BD6924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8098-EE36-4F73-94CB-0A21617D066D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089A7-738C-E3C2-C7C6-A40E7907A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6B366-CF53-6BAC-713B-05602F3E1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8B6B1-9FDE-4F38-B4D6-8B107C4EB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4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721AF-EC2C-D1A9-C4B8-6F7A2A375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EB497-4806-0F46-4F1E-AA0A954BE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01B37-7D7F-B68D-5422-0BB1EBE5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8098-EE36-4F73-94CB-0A21617D066D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82675-2387-D01A-8B5C-496B83198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CDFEF-353A-82F8-3E5C-3EC3AF33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8B6B1-9FDE-4F38-B4D6-8B107C4EB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96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43DE8-E1D8-5A8F-4328-A3746C9C9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859C9-4B11-9FBB-6E2D-75E40502A5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3D486-8658-EF3A-FBD1-059A1801B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8EC8C-B4EA-80AD-9979-565EE705C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8098-EE36-4F73-94CB-0A21617D066D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147E7-91B3-EAF4-C8E6-98172814A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7AE71-C8D5-ABB1-FFFE-5ADD7250A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8B6B1-9FDE-4F38-B4D6-8B107C4EB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4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9DF3E-FF27-3F43-66FB-CF5D33585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EC854-1BF7-F7C7-88C0-28A457964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51C1F3-6934-B58A-8ACC-C6D0F69F4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3E1A40-2B71-796F-B306-967EEC1FE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165E40-42F0-7CDF-DD58-88BE0EC6D0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008634-69CE-5756-28AE-DD921C937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8098-EE36-4F73-94CB-0A21617D066D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D7CA7-6190-3E95-F201-2CBC4FAF9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1F3023-B75B-74C9-4F7E-53B33912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8B6B1-9FDE-4F38-B4D6-8B107C4EB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96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1E08D-C87E-1EE7-721C-4CE6FA50F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1EAFFF-A433-88CC-2DDE-6AA189888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8098-EE36-4F73-94CB-0A21617D066D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245D96-AF30-6C14-7536-4BAF92818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9D33E-967C-875D-892C-F6FD92806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8B6B1-9FDE-4F38-B4D6-8B107C4EB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95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5A744E-4FAE-ECDA-B3E6-796916EFB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8098-EE36-4F73-94CB-0A21617D066D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491DF-A11D-9696-BC50-4640DB51D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1B3A9-6EE8-3C52-019C-FB8341BC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8B6B1-9FDE-4F38-B4D6-8B107C4EB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88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B6B87-277A-72CE-2529-F1B440F5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06BBD-2B73-7453-0689-65E8B4851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7D7BD-5DF3-BA6E-A02B-24DD75B63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90CA4-56BE-4C22-12D4-E628B19E3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8098-EE36-4F73-94CB-0A21617D066D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1527D-DE4A-3A88-71B9-9AF3D943F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A443E-DF0C-6462-CE4F-B0D311B78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8B6B1-9FDE-4F38-B4D6-8B107C4EB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88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38D7F-3319-63D9-F330-5079EF170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63DB85-1D1B-E364-BE58-9B737CA5F8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CC8E89-065B-C764-C23B-099008D5A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A2B5A-8FD3-5C24-1E07-88FFB6ED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8098-EE36-4F73-94CB-0A21617D066D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5D1FB-8D6D-81C7-5513-7822D2817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40E9B3-EFDB-886A-348A-D5660F914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8B6B1-9FDE-4F38-B4D6-8B107C4EB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06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C2A8C7-C27B-C3E5-DDDE-09F72102D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9F72-D24D-63DB-7DEF-08B2B0567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6832D-ADA5-4FB8-1CB2-05C9E15E1F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F58098-EE36-4F73-94CB-0A21617D066D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950DA-D46B-554E-4C6D-E850BB8988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8BDD9-257C-CD6A-9247-255426E18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F8B6B1-9FDE-4F38-B4D6-8B107C4EB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85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134AE0-5C1F-04C8-1CCF-41E874E3DE7A}"/>
              </a:ext>
            </a:extLst>
          </p:cNvPr>
          <p:cNvSpPr/>
          <p:nvPr/>
        </p:nvSpPr>
        <p:spPr>
          <a:xfrm>
            <a:off x="822960" y="3429000"/>
            <a:ext cx="4306824" cy="21031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SAP BTP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1BD184-5507-DC96-D33B-1DDA9B13322D}"/>
              </a:ext>
            </a:extLst>
          </p:cNvPr>
          <p:cNvSpPr/>
          <p:nvPr/>
        </p:nvSpPr>
        <p:spPr>
          <a:xfrm>
            <a:off x="2727960" y="1560576"/>
            <a:ext cx="2033016" cy="158496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Project</a:t>
            </a:r>
          </a:p>
        </p:txBody>
      </p:sp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66E24B65-F989-5CF2-B13D-7BE1799F7C0B}"/>
              </a:ext>
            </a:extLst>
          </p:cNvPr>
          <p:cNvSpPr/>
          <p:nvPr/>
        </p:nvSpPr>
        <p:spPr>
          <a:xfrm>
            <a:off x="4334256" y="3995928"/>
            <a:ext cx="1636776" cy="621792"/>
          </a:xfrm>
          <a:prstGeom prst="snip1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Destination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0DAFD73-AEFA-D327-0447-9C56EBA18C7E}"/>
              </a:ext>
            </a:extLst>
          </p:cNvPr>
          <p:cNvSpPr/>
          <p:nvPr/>
        </p:nvSpPr>
        <p:spPr>
          <a:xfrm>
            <a:off x="8842248" y="3406140"/>
            <a:ext cx="1947672" cy="180136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SAP S/4 HANA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C398F71E-D0A8-BE3A-4CDE-4CA35F89FD5C}"/>
              </a:ext>
            </a:extLst>
          </p:cNvPr>
          <p:cNvSpPr/>
          <p:nvPr/>
        </p:nvSpPr>
        <p:spPr>
          <a:xfrm>
            <a:off x="6033516" y="4151376"/>
            <a:ext cx="2808732" cy="356616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E8F1CCA-48FE-4C8B-913C-AB8C754570E5}"/>
              </a:ext>
            </a:extLst>
          </p:cNvPr>
          <p:cNvSpPr/>
          <p:nvPr/>
        </p:nvSpPr>
        <p:spPr>
          <a:xfrm>
            <a:off x="4626864" y="3255264"/>
            <a:ext cx="576072" cy="57607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67C2820-4D00-C600-5CD8-2B4374EC3612}"/>
              </a:ext>
            </a:extLst>
          </p:cNvPr>
          <p:cNvSpPr/>
          <p:nvPr/>
        </p:nvSpPr>
        <p:spPr>
          <a:xfrm>
            <a:off x="8718804" y="3255264"/>
            <a:ext cx="576072" cy="57607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B498CF-EF0E-BCC9-6DDB-CDE3464F0F28}"/>
              </a:ext>
            </a:extLst>
          </p:cNvPr>
          <p:cNvSpPr txBox="1"/>
          <p:nvPr/>
        </p:nvSpPr>
        <p:spPr>
          <a:xfrm>
            <a:off x="672084" y="475488"/>
            <a:ext cx="5847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How the project talks to SAP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82F6A3-0D3C-9980-891A-6D25FEB3B543}"/>
              </a:ext>
            </a:extLst>
          </p:cNvPr>
          <p:cNvSpPr txBox="1"/>
          <p:nvPr/>
        </p:nvSpPr>
        <p:spPr>
          <a:xfrm>
            <a:off x="5273040" y="1445627"/>
            <a:ext cx="4959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How the project knows when and which destination to talk to </a:t>
            </a:r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Project should know which service to talk to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AE5196-E3C6-B874-55D1-9C2B0F083AC2}"/>
              </a:ext>
            </a:extLst>
          </p:cNvPr>
          <p:cNvSpPr txBox="1"/>
          <p:nvPr/>
        </p:nvSpPr>
        <p:spPr>
          <a:xfrm>
            <a:off x="890016" y="1371159"/>
            <a:ext cx="1813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1.1. </a:t>
            </a:r>
            <a:r>
              <a:rPr lang="en-GB" dirty="0" err="1"/>
              <a:t>npm</a:t>
            </a:r>
            <a:r>
              <a:rPr lang="en-GB" dirty="0"/>
              <a:t>  </a:t>
            </a:r>
            <a:r>
              <a:rPr lang="en-GB" dirty="0" err="1"/>
              <a:t>init</a:t>
            </a:r>
            <a:endParaRPr lang="en-GB" dirty="0"/>
          </a:p>
          <a:p>
            <a:r>
              <a:rPr lang="en-GB" dirty="0"/>
              <a:t>1.2. ui5 </a:t>
            </a:r>
            <a:r>
              <a:rPr lang="en-GB" dirty="0" err="1"/>
              <a:t>init</a:t>
            </a:r>
            <a:endParaRPr lang="en-GB" dirty="0"/>
          </a:p>
          <a:p>
            <a:r>
              <a:rPr lang="en-GB" dirty="0"/>
              <a:t>1.3. </a:t>
            </a:r>
            <a:r>
              <a:rPr lang="en-GB" dirty="0" err="1"/>
              <a:t>xs-app.json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F1678F-E4B9-D22B-7599-5ACA0909B274}"/>
              </a:ext>
            </a:extLst>
          </p:cNvPr>
          <p:cNvSpPr txBox="1"/>
          <p:nvPr/>
        </p:nvSpPr>
        <p:spPr>
          <a:xfrm>
            <a:off x="708660" y="2353056"/>
            <a:ext cx="2007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2.1. </a:t>
            </a:r>
            <a:r>
              <a:rPr lang="en-GB" dirty="0" err="1"/>
              <a:t>manifest.json</a:t>
            </a:r>
            <a:endParaRPr lang="en-GB" dirty="0"/>
          </a:p>
          <a:p>
            <a:r>
              <a:rPr lang="en-GB" dirty="0"/>
              <a:t>Service , Model</a:t>
            </a:r>
          </a:p>
        </p:txBody>
      </p:sp>
    </p:spTree>
    <p:extLst>
      <p:ext uri="{BB962C8B-B14F-4D97-AF65-F5344CB8AC3E}">
        <p14:creationId xmlns:p14="http://schemas.microsoft.com/office/powerpoint/2010/main" val="664317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57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Vivian Octavious</dc:creator>
  <cp:lastModifiedBy>Vivian Octavious</cp:lastModifiedBy>
  <cp:revision>2</cp:revision>
  <dcterms:created xsi:type="dcterms:W3CDTF">2024-06-24T17:01:21Z</dcterms:created>
  <dcterms:modified xsi:type="dcterms:W3CDTF">2024-06-24T17:10:25Z</dcterms:modified>
</cp:coreProperties>
</file>