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62801" y="3030640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308372" y="4420823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 +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27126" y="2119123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27126" y="2688335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28972" y="3081528"/>
            <a:ext cx="1450848" cy="5120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324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7</cp:revision>
  <dcterms:created xsi:type="dcterms:W3CDTF">2024-05-08T23:44:40Z</dcterms:created>
  <dcterms:modified xsi:type="dcterms:W3CDTF">2024-05-09T18:09:49Z</dcterms:modified>
</cp:coreProperties>
</file>