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C7339-579A-4E31-BD3D-661B6F5ED7BF}" v="48" dt="2024-05-09T02:03:10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Octavious" userId="bc9009351743e6d7" providerId="LiveId" clId="{886C7339-579A-4E31-BD3D-661B6F5ED7BF}"/>
    <pc:docChg chg="undo custSel addSld modSld">
      <pc:chgData name="Vivian Octavious" userId="bc9009351743e6d7" providerId="LiveId" clId="{886C7339-579A-4E31-BD3D-661B6F5ED7BF}" dt="2024-05-09T02:08:35.780" v="2724" actId="1076"/>
      <pc:docMkLst>
        <pc:docMk/>
      </pc:docMkLst>
      <pc:sldChg chg="addSp delSp modSp new mod">
        <pc:chgData name="Vivian Octavious" userId="bc9009351743e6d7" providerId="LiveId" clId="{886C7339-579A-4E31-BD3D-661B6F5ED7BF}" dt="2024-05-09T00:47:55.533" v="458" actId="478"/>
        <pc:sldMkLst>
          <pc:docMk/>
          <pc:sldMk cId="1766634461" sldId="256"/>
        </pc:sldMkLst>
        <pc:spChg chg="del">
          <ac:chgData name="Vivian Octavious" userId="bc9009351743e6d7" providerId="LiveId" clId="{886C7339-579A-4E31-BD3D-661B6F5ED7BF}" dt="2024-05-08T23:44:45.674" v="2" actId="478"/>
          <ac:spMkLst>
            <pc:docMk/>
            <pc:sldMk cId="1766634461" sldId="256"/>
            <ac:spMk id="2" creationId="{56028091-73E3-5D00-E161-E83B91C0A309}"/>
          </ac:spMkLst>
        </pc:spChg>
        <pc:spChg chg="del">
          <ac:chgData name="Vivian Octavious" userId="bc9009351743e6d7" providerId="LiveId" clId="{886C7339-579A-4E31-BD3D-661B6F5ED7BF}" dt="2024-05-08T23:44:44.820" v="1" actId="478"/>
          <ac:spMkLst>
            <pc:docMk/>
            <pc:sldMk cId="1766634461" sldId="256"/>
            <ac:spMk id="3" creationId="{EAF00F90-EDAC-85EA-B26A-11D406DC8105}"/>
          </ac:spMkLst>
        </pc:spChg>
        <pc:spChg chg="add mod">
          <ac:chgData name="Vivian Octavious" userId="bc9009351743e6d7" providerId="LiveId" clId="{886C7339-579A-4E31-BD3D-661B6F5ED7BF}" dt="2024-05-08T23:48:35.475" v="137" actId="13822"/>
          <ac:spMkLst>
            <pc:docMk/>
            <pc:sldMk cId="1766634461" sldId="256"/>
            <ac:spMk id="4" creationId="{5EA01D32-E281-7F84-D975-3B6914932833}"/>
          </ac:spMkLst>
        </pc:spChg>
        <pc:spChg chg="add del mod">
          <ac:chgData name="Vivian Octavious" userId="bc9009351743e6d7" providerId="LiveId" clId="{886C7339-579A-4E31-BD3D-661B6F5ED7BF}" dt="2024-05-08T23:48:17.179" v="134" actId="478"/>
          <ac:spMkLst>
            <pc:docMk/>
            <pc:sldMk cId="1766634461" sldId="256"/>
            <ac:spMk id="5" creationId="{23A99A6C-33D4-E779-9B67-DF4D144C3E37}"/>
          </ac:spMkLst>
        </pc:spChg>
        <pc:spChg chg="add mod">
          <ac:chgData name="Vivian Octavious" userId="bc9009351743e6d7" providerId="LiveId" clId="{886C7339-579A-4E31-BD3D-661B6F5ED7BF}" dt="2024-05-08T23:48:35.475" v="137" actId="13822"/>
          <ac:spMkLst>
            <pc:docMk/>
            <pc:sldMk cId="1766634461" sldId="256"/>
            <ac:spMk id="6" creationId="{19253CB0-F425-39FE-8092-15052A8DD86A}"/>
          </ac:spMkLst>
        </pc:spChg>
        <pc:spChg chg="add del mod">
          <ac:chgData name="Vivian Octavious" userId="bc9009351743e6d7" providerId="LiveId" clId="{886C7339-579A-4E31-BD3D-661B6F5ED7BF}" dt="2024-05-08T23:48:16.692" v="133" actId="478"/>
          <ac:spMkLst>
            <pc:docMk/>
            <pc:sldMk cId="1766634461" sldId="256"/>
            <ac:spMk id="7" creationId="{643CF830-FF2F-16E7-65DA-9B385FFA2B55}"/>
          </ac:spMkLst>
        </pc:spChg>
        <pc:spChg chg="mod">
          <ac:chgData name="Vivian Octavious" userId="bc9009351743e6d7" providerId="LiveId" clId="{886C7339-579A-4E31-BD3D-661B6F5ED7BF}" dt="2024-05-08T23:49:00.310" v="186" actId="20577"/>
          <ac:spMkLst>
            <pc:docMk/>
            <pc:sldMk cId="1766634461" sldId="256"/>
            <ac:spMk id="10" creationId="{C085E982-E067-995C-6943-B94409C38D19}"/>
          </ac:spMkLst>
        </pc:spChg>
        <pc:spChg chg="mod">
          <ac:chgData name="Vivian Octavious" userId="bc9009351743e6d7" providerId="LiveId" clId="{886C7339-579A-4E31-BD3D-661B6F5ED7BF}" dt="2024-05-08T23:48:53.547" v="177" actId="20577"/>
          <ac:spMkLst>
            <pc:docMk/>
            <pc:sldMk cId="1766634461" sldId="256"/>
            <ac:spMk id="11" creationId="{6BF4E0EB-A468-3AE7-682E-040ADB7131E9}"/>
          </ac:spMkLst>
        </pc:spChg>
        <pc:spChg chg="add mod">
          <ac:chgData name="Vivian Octavious" userId="bc9009351743e6d7" providerId="LiveId" clId="{886C7339-579A-4E31-BD3D-661B6F5ED7BF}" dt="2024-05-08T23:53:21.225" v="405" actId="1038"/>
          <ac:spMkLst>
            <pc:docMk/>
            <pc:sldMk cId="1766634461" sldId="256"/>
            <ac:spMk id="14" creationId="{5DF7FECE-559E-73BA-1265-45E581791F83}"/>
          </ac:spMkLst>
        </pc:spChg>
        <pc:spChg chg="add mod">
          <ac:chgData name="Vivian Octavious" userId="bc9009351743e6d7" providerId="LiveId" clId="{886C7339-579A-4E31-BD3D-661B6F5ED7BF}" dt="2024-05-08T23:53:12.959" v="390" actId="14100"/>
          <ac:spMkLst>
            <pc:docMk/>
            <pc:sldMk cId="1766634461" sldId="256"/>
            <ac:spMk id="15" creationId="{B3B4C209-A7B3-3B95-2B9F-E89A6D823B3B}"/>
          </ac:spMkLst>
        </pc:spChg>
        <pc:spChg chg="add mod">
          <ac:chgData name="Vivian Octavious" userId="bc9009351743e6d7" providerId="LiveId" clId="{886C7339-579A-4E31-BD3D-661B6F5ED7BF}" dt="2024-05-09T00:02:03.108" v="437" actId="20577"/>
          <ac:spMkLst>
            <pc:docMk/>
            <pc:sldMk cId="1766634461" sldId="256"/>
            <ac:spMk id="16" creationId="{D140F8BD-C1BF-D53A-335E-EE4513CAE4C7}"/>
          </ac:spMkLst>
        </pc:spChg>
        <pc:spChg chg="add mod">
          <ac:chgData name="Vivian Octavious" userId="bc9009351743e6d7" providerId="LiveId" clId="{886C7339-579A-4E31-BD3D-661B6F5ED7BF}" dt="2024-05-09T00:06:02.093" v="456" actId="1076"/>
          <ac:spMkLst>
            <pc:docMk/>
            <pc:sldMk cId="1766634461" sldId="256"/>
            <ac:spMk id="17" creationId="{937330CE-1636-4485-359C-EE36468411ED}"/>
          </ac:spMkLst>
        </pc:spChg>
        <pc:spChg chg="add del mod">
          <ac:chgData name="Vivian Octavious" userId="bc9009351743e6d7" providerId="LiveId" clId="{886C7339-579A-4E31-BD3D-661B6F5ED7BF}" dt="2024-05-09T00:03:35.878" v="453" actId="478"/>
          <ac:spMkLst>
            <pc:docMk/>
            <pc:sldMk cId="1766634461" sldId="256"/>
            <ac:spMk id="18" creationId="{7F35BC94-9322-34FD-3F82-C4C0B1533A87}"/>
          </ac:spMkLst>
        </pc:spChg>
        <pc:spChg chg="add del">
          <ac:chgData name="Vivian Octavious" userId="bc9009351743e6d7" providerId="LiveId" clId="{886C7339-579A-4E31-BD3D-661B6F5ED7BF}" dt="2024-05-09T00:47:55.533" v="458" actId="478"/>
          <ac:spMkLst>
            <pc:docMk/>
            <pc:sldMk cId="1766634461" sldId="256"/>
            <ac:spMk id="20" creationId="{E7D08E6A-949D-E10C-F332-A442313DF5A1}"/>
          </ac:spMkLst>
        </pc:spChg>
        <pc:grpChg chg="add mod">
          <ac:chgData name="Vivian Octavious" userId="bc9009351743e6d7" providerId="LiveId" clId="{886C7339-579A-4E31-BD3D-661B6F5ED7BF}" dt="2024-05-09T00:01:44.353" v="418" actId="1076"/>
          <ac:grpSpMkLst>
            <pc:docMk/>
            <pc:sldMk cId="1766634461" sldId="256"/>
            <ac:grpSpMk id="8" creationId="{1EC4A10A-7615-DEEC-7D8B-AFA3F361EFEC}"/>
          </ac:grpSpMkLst>
        </pc:grpChg>
        <pc:grpChg chg="add mod">
          <ac:chgData name="Vivian Octavious" userId="bc9009351743e6d7" providerId="LiveId" clId="{886C7339-579A-4E31-BD3D-661B6F5ED7BF}" dt="2024-05-09T00:01:44.353" v="418" actId="1076"/>
          <ac:grpSpMkLst>
            <pc:docMk/>
            <pc:sldMk cId="1766634461" sldId="256"/>
            <ac:grpSpMk id="9" creationId="{D651C395-088A-9AE6-379B-F23CE1CD7922}"/>
          </ac:grpSpMkLst>
        </pc:grpChg>
        <pc:cxnChg chg="add mod">
          <ac:chgData name="Vivian Octavious" userId="bc9009351743e6d7" providerId="LiveId" clId="{886C7339-579A-4E31-BD3D-661B6F5ED7BF}" dt="2024-05-08T23:53:21.225" v="405" actId="1038"/>
          <ac:cxnSpMkLst>
            <pc:docMk/>
            <pc:sldMk cId="1766634461" sldId="256"/>
            <ac:cxnSpMk id="13" creationId="{D5BCCE86-E082-4E95-3D59-417E31A5845C}"/>
          </ac:cxnSpMkLst>
        </pc:cxnChg>
      </pc:sldChg>
      <pc:sldChg chg="addSp delSp modSp new mod">
        <pc:chgData name="Vivian Octavious" userId="bc9009351743e6d7" providerId="LiveId" clId="{886C7339-579A-4E31-BD3D-661B6F5ED7BF}" dt="2024-05-09T02:08:35.780" v="2724" actId="1076"/>
        <pc:sldMkLst>
          <pc:docMk/>
          <pc:sldMk cId="676481015" sldId="257"/>
        </pc:sldMkLst>
        <pc:spChg chg="del">
          <ac:chgData name="Vivian Octavious" userId="bc9009351743e6d7" providerId="LiveId" clId="{886C7339-579A-4E31-BD3D-661B6F5ED7BF}" dt="2024-05-09T00:48:05.565" v="460" actId="478"/>
          <ac:spMkLst>
            <pc:docMk/>
            <pc:sldMk cId="676481015" sldId="257"/>
            <ac:spMk id="2" creationId="{754C5045-1D9E-1C3E-F45A-BC87E15A8BD2}"/>
          </ac:spMkLst>
        </pc:spChg>
        <pc:spChg chg="del">
          <ac:chgData name="Vivian Octavious" userId="bc9009351743e6d7" providerId="LiveId" clId="{886C7339-579A-4E31-BD3D-661B6F5ED7BF}" dt="2024-05-09T00:48:08.898" v="461" actId="478"/>
          <ac:spMkLst>
            <pc:docMk/>
            <pc:sldMk cId="676481015" sldId="257"/>
            <ac:spMk id="3" creationId="{96597CC2-3782-B590-DACA-330EA119C3E9}"/>
          </ac:spMkLst>
        </pc:spChg>
        <pc:spChg chg="add mod">
          <ac:chgData name="Vivian Octavious" userId="bc9009351743e6d7" providerId="LiveId" clId="{886C7339-579A-4E31-BD3D-661B6F5ED7BF}" dt="2024-05-09T01:04:47.182" v="1118" actId="164"/>
          <ac:spMkLst>
            <pc:docMk/>
            <pc:sldMk cId="676481015" sldId="257"/>
            <ac:spMk id="4" creationId="{38C10F12-4799-D996-BC85-3128A22CABC5}"/>
          </ac:spMkLst>
        </pc:spChg>
        <pc:spChg chg="add mod">
          <ac:chgData name="Vivian Octavious" userId="bc9009351743e6d7" providerId="LiveId" clId="{886C7339-579A-4E31-BD3D-661B6F5ED7BF}" dt="2024-05-09T01:04:50.721" v="1120" actId="1076"/>
          <ac:spMkLst>
            <pc:docMk/>
            <pc:sldMk cId="676481015" sldId="257"/>
            <ac:spMk id="5" creationId="{F39453B6-D91E-91E3-8975-0ABE9AE39EB5}"/>
          </ac:spMkLst>
        </pc:spChg>
        <pc:spChg chg="add mod">
          <ac:chgData name="Vivian Octavious" userId="bc9009351743e6d7" providerId="LiveId" clId="{886C7339-579A-4E31-BD3D-661B6F5ED7BF}" dt="2024-05-09T01:33:22.114" v="2009" actId="113"/>
          <ac:spMkLst>
            <pc:docMk/>
            <pc:sldMk cId="676481015" sldId="257"/>
            <ac:spMk id="8" creationId="{410ADD40-D687-136A-035A-F79D9B465578}"/>
          </ac:spMkLst>
        </pc:spChg>
        <pc:spChg chg="add mod ord">
          <ac:chgData name="Vivian Octavious" userId="bc9009351743e6d7" providerId="LiveId" clId="{886C7339-579A-4E31-BD3D-661B6F5ED7BF}" dt="2024-05-09T01:28:37.612" v="1888" actId="20577"/>
          <ac:spMkLst>
            <pc:docMk/>
            <pc:sldMk cId="676481015" sldId="257"/>
            <ac:spMk id="9" creationId="{52A08F8B-F24D-96A2-C8FF-CD37C9851D0C}"/>
          </ac:spMkLst>
        </pc:spChg>
        <pc:spChg chg="add del mod">
          <ac:chgData name="Vivian Octavious" userId="bc9009351743e6d7" providerId="LiveId" clId="{886C7339-579A-4E31-BD3D-661B6F5ED7BF}" dt="2024-05-09T01:02:14.771" v="1058" actId="478"/>
          <ac:spMkLst>
            <pc:docMk/>
            <pc:sldMk cId="676481015" sldId="257"/>
            <ac:spMk id="18" creationId="{64CEE5F2-13EF-8804-8069-6AF13D8CBCB6}"/>
          </ac:spMkLst>
        </pc:spChg>
        <pc:spChg chg="add mod">
          <ac:chgData name="Vivian Octavious" userId="bc9009351743e6d7" providerId="LiveId" clId="{886C7339-579A-4E31-BD3D-661B6F5ED7BF}" dt="2024-05-09T01:33:33.667" v="2010" actId="14100"/>
          <ac:spMkLst>
            <pc:docMk/>
            <pc:sldMk cId="676481015" sldId="257"/>
            <ac:spMk id="19" creationId="{E834953A-0737-5022-73A8-46CEAA13D1F3}"/>
          </ac:spMkLst>
        </pc:spChg>
        <pc:spChg chg="add mod">
          <ac:chgData name="Vivian Octavious" userId="bc9009351743e6d7" providerId="LiveId" clId="{886C7339-579A-4E31-BD3D-661B6F5ED7BF}" dt="2024-05-09T01:33:40.266" v="2012" actId="20577"/>
          <ac:spMkLst>
            <pc:docMk/>
            <pc:sldMk cId="676481015" sldId="257"/>
            <ac:spMk id="20" creationId="{44579BD7-B508-3CC7-1074-1120B6C702D7}"/>
          </ac:spMkLst>
        </pc:spChg>
        <pc:spChg chg="add mod">
          <ac:chgData name="Vivian Octavious" userId="bc9009351743e6d7" providerId="LiveId" clId="{886C7339-579A-4E31-BD3D-661B6F5ED7BF}" dt="2024-05-09T01:33:47.626" v="2013" actId="1076"/>
          <ac:spMkLst>
            <pc:docMk/>
            <pc:sldMk cId="676481015" sldId="257"/>
            <ac:spMk id="26" creationId="{CFE123AB-A5B1-E714-C0BE-9A6E166CD4FC}"/>
          </ac:spMkLst>
        </pc:spChg>
        <pc:spChg chg="add mod">
          <ac:chgData name="Vivian Octavious" userId="bc9009351743e6d7" providerId="LiveId" clId="{886C7339-579A-4E31-BD3D-661B6F5ED7BF}" dt="2024-05-09T01:33:56.865" v="2020" actId="20577"/>
          <ac:spMkLst>
            <pc:docMk/>
            <pc:sldMk cId="676481015" sldId="257"/>
            <ac:spMk id="27" creationId="{B4360B00-70FB-90DC-797E-74BEC47EF0AB}"/>
          </ac:spMkLst>
        </pc:spChg>
        <pc:spChg chg="add mod">
          <ac:chgData name="Vivian Octavious" userId="bc9009351743e6d7" providerId="LiveId" clId="{886C7339-579A-4E31-BD3D-661B6F5ED7BF}" dt="2024-05-09T01:29:25.080" v="1895" actId="1076"/>
          <ac:spMkLst>
            <pc:docMk/>
            <pc:sldMk cId="676481015" sldId="257"/>
            <ac:spMk id="29" creationId="{A50A83F5-6C88-A927-E230-8C29E51EB988}"/>
          </ac:spMkLst>
        </pc:spChg>
        <pc:spChg chg="add mod">
          <ac:chgData name="Vivian Octavious" userId="bc9009351743e6d7" providerId="LiveId" clId="{886C7339-579A-4E31-BD3D-661B6F5ED7BF}" dt="2024-05-09T01:20:45.600" v="1679" actId="20577"/>
          <ac:spMkLst>
            <pc:docMk/>
            <pc:sldMk cId="676481015" sldId="257"/>
            <ac:spMk id="33" creationId="{EFC0CE6E-9559-25CA-A125-3E63EED02B88}"/>
          </ac:spMkLst>
        </pc:spChg>
        <pc:spChg chg="add mod">
          <ac:chgData name="Vivian Octavious" userId="bc9009351743e6d7" providerId="LiveId" clId="{886C7339-579A-4E31-BD3D-661B6F5ED7BF}" dt="2024-05-09T01:32:34.143" v="2005" actId="1076"/>
          <ac:spMkLst>
            <pc:docMk/>
            <pc:sldMk cId="676481015" sldId="257"/>
            <ac:spMk id="64" creationId="{741CF9CC-2B68-1A5B-3DA3-C4AF8D46DDDB}"/>
          </ac:spMkLst>
        </pc:spChg>
        <pc:spChg chg="add mod ord">
          <ac:chgData name="Vivian Octavious" userId="bc9009351743e6d7" providerId="LiveId" clId="{886C7339-579A-4E31-BD3D-661B6F5ED7BF}" dt="2024-05-09T01:52:18.870" v="2392" actId="166"/>
          <ac:spMkLst>
            <pc:docMk/>
            <pc:sldMk cId="676481015" sldId="257"/>
            <ac:spMk id="66" creationId="{7FCB2971-FA31-327E-3562-EDC2C4CF3C39}"/>
          </ac:spMkLst>
        </pc:spChg>
        <pc:spChg chg="add mod">
          <ac:chgData name="Vivian Octavious" userId="bc9009351743e6d7" providerId="LiveId" clId="{886C7339-579A-4E31-BD3D-661B6F5ED7BF}" dt="2024-05-09T02:08:35.780" v="2724" actId="1076"/>
          <ac:spMkLst>
            <pc:docMk/>
            <pc:sldMk cId="676481015" sldId="257"/>
            <ac:spMk id="67" creationId="{0CE7320D-63D5-2E06-5145-24ADBB6A27CB}"/>
          </ac:spMkLst>
        </pc:spChg>
        <pc:spChg chg="add del mod">
          <ac:chgData name="Vivian Octavious" userId="bc9009351743e6d7" providerId="LiveId" clId="{886C7339-579A-4E31-BD3D-661B6F5ED7BF}" dt="2024-05-09T01:30:08.029" v="1904"/>
          <ac:spMkLst>
            <pc:docMk/>
            <pc:sldMk cId="676481015" sldId="257"/>
            <ac:spMk id="73" creationId="{D4268000-A3BA-2ED1-C564-8DAF10500731}"/>
          </ac:spMkLst>
        </pc:spChg>
        <pc:spChg chg="add mod">
          <ac:chgData name="Vivian Octavious" userId="bc9009351743e6d7" providerId="LiveId" clId="{886C7339-579A-4E31-BD3D-661B6F5ED7BF}" dt="2024-05-09T02:08:04.654" v="2721" actId="1035"/>
          <ac:spMkLst>
            <pc:docMk/>
            <pc:sldMk cId="676481015" sldId="257"/>
            <ac:spMk id="74" creationId="{A39730D2-041B-DE52-2CCF-CEAEB30F24EC}"/>
          </ac:spMkLst>
        </pc:spChg>
        <pc:spChg chg="add mod">
          <ac:chgData name="Vivian Octavious" userId="bc9009351743e6d7" providerId="LiveId" clId="{886C7339-579A-4E31-BD3D-661B6F5ED7BF}" dt="2024-05-09T02:08:04.654" v="2721" actId="1035"/>
          <ac:spMkLst>
            <pc:docMk/>
            <pc:sldMk cId="676481015" sldId="257"/>
            <ac:spMk id="75" creationId="{184320A5-FFF4-4FF2-6C80-D6398C9D162E}"/>
          </ac:spMkLst>
        </pc:spChg>
        <pc:spChg chg="add mod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77" creationId="{1C1094F3-E15C-A847-7F8C-CFA06183FFC2}"/>
          </ac:spMkLst>
        </pc:spChg>
        <pc:spChg chg="add mod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80" creationId="{14C53EA3-CF9D-6C40-8E8E-87B7380E341B}"/>
          </ac:spMkLst>
        </pc:spChg>
        <pc:spChg chg="add del mod topLvl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87" creationId="{FBF6821B-28EE-1C9D-E9DD-C451ADCC2F83}"/>
          </ac:spMkLst>
        </pc:spChg>
        <pc:spChg chg="add del mod topLvl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89" creationId="{3B7F1D75-9FC4-8F7B-D22D-E82F9598C41F}"/>
          </ac:spMkLst>
        </pc:spChg>
        <pc:spChg chg="add del mod">
          <ac:chgData name="Vivian Octavious" userId="bc9009351743e6d7" providerId="LiveId" clId="{886C7339-579A-4E31-BD3D-661B6F5ED7BF}" dt="2024-05-09T01:47:29.411" v="2291"/>
          <ac:spMkLst>
            <pc:docMk/>
            <pc:sldMk cId="676481015" sldId="257"/>
            <ac:spMk id="90" creationId="{B764C702-4B06-17D7-291E-6FA832F6DCCB}"/>
          </ac:spMkLst>
        </pc:spChg>
        <pc:spChg chg="add del mod topLvl">
          <ac:chgData name="Vivian Octavious" userId="bc9009351743e6d7" providerId="LiveId" clId="{886C7339-579A-4E31-BD3D-661B6F5ED7BF}" dt="2024-05-09T02:04:34.067" v="2702" actId="1076"/>
          <ac:spMkLst>
            <pc:docMk/>
            <pc:sldMk cId="676481015" sldId="257"/>
            <ac:spMk id="92" creationId="{34DD0F6B-25E6-9F43-167F-391E2F3DEBAD}"/>
          </ac:spMkLst>
        </pc:spChg>
        <pc:spChg chg="add del mod ord topLvl">
          <ac:chgData name="Vivian Octavious" userId="bc9009351743e6d7" providerId="LiveId" clId="{886C7339-579A-4E31-BD3D-661B6F5ED7BF}" dt="2024-05-09T01:57:52.160" v="2548" actId="478"/>
          <ac:spMkLst>
            <pc:docMk/>
            <pc:sldMk cId="676481015" sldId="257"/>
            <ac:spMk id="93" creationId="{D6158F9D-00D4-79BE-7DFB-1F4EE6278F7E}"/>
          </ac:spMkLst>
        </pc:spChg>
        <pc:spChg chg="add del mod topLvl">
          <ac:chgData name="Vivian Octavious" userId="bc9009351743e6d7" providerId="LiveId" clId="{886C7339-579A-4E31-BD3D-661B6F5ED7BF}" dt="2024-05-09T02:04:22.250" v="2698" actId="1076"/>
          <ac:spMkLst>
            <pc:docMk/>
            <pc:sldMk cId="676481015" sldId="257"/>
            <ac:spMk id="94" creationId="{F6D7AC3C-17EE-A61E-4BC2-7DCA7F38160E}"/>
          </ac:spMkLst>
        </pc:spChg>
        <pc:spChg chg="add mod">
          <ac:chgData name="Vivian Octavious" userId="bc9009351743e6d7" providerId="LiveId" clId="{886C7339-579A-4E31-BD3D-661B6F5ED7BF}" dt="2024-05-09T02:04:48.360" v="2706" actId="1076"/>
          <ac:spMkLst>
            <pc:docMk/>
            <pc:sldMk cId="676481015" sldId="257"/>
            <ac:spMk id="112" creationId="{FC45D828-6006-3BA7-9B07-634E09D014F5}"/>
          </ac:spMkLst>
        </pc:spChg>
        <pc:spChg chg="add mod">
          <ac:chgData name="Vivian Octavious" userId="bc9009351743e6d7" providerId="LiveId" clId="{886C7339-579A-4E31-BD3D-661B6F5ED7BF}" dt="2024-05-09T02:04:56.520" v="2709" actId="1076"/>
          <ac:spMkLst>
            <pc:docMk/>
            <pc:sldMk cId="676481015" sldId="257"/>
            <ac:spMk id="126" creationId="{F3348FF1-31B5-423B-5E08-52E427D8379A}"/>
          </ac:spMkLst>
        </pc:spChg>
        <pc:spChg chg="add mod">
          <ac:chgData name="Vivian Octavious" userId="bc9009351743e6d7" providerId="LiveId" clId="{886C7339-579A-4E31-BD3D-661B6F5ED7BF}" dt="2024-05-09T02:05:02.118" v="2710" actId="1076"/>
          <ac:spMkLst>
            <pc:docMk/>
            <pc:sldMk cId="676481015" sldId="257"/>
            <ac:spMk id="127" creationId="{4B7B1822-CB17-871A-A091-A4C1F0555778}"/>
          </ac:spMkLst>
        </pc:spChg>
        <pc:grpChg chg="add mod">
          <ac:chgData name="Vivian Octavious" userId="bc9009351743e6d7" providerId="LiveId" clId="{886C7339-579A-4E31-BD3D-661B6F5ED7BF}" dt="2024-05-09T01:08:18.601" v="1201" actId="164"/>
          <ac:grpSpMkLst>
            <pc:docMk/>
            <pc:sldMk cId="676481015" sldId="257"/>
            <ac:grpSpMk id="25" creationId="{65404D14-AE81-7064-0E2B-56EB8093A36C}"/>
          </ac:grpSpMkLst>
        </pc:grpChg>
        <pc:grpChg chg="add mod">
          <ac:chgData name="Vivian Octavious" userId="bc9009351743e6d7" providerId="LiveId" clId="{886C7339-579A-4E31-BD3D-661B6F5ED7BF}" dt="2024-05-09T01:14:08.029" v="1554" actId="164"/>
          <ac:grpSpMkLst>
            <pc:docMk/>
            <pc:sldMk cId="676481015" sldId="257"/>
            <ac:grpSpMk id="28" creationId="{530D823B-3E16-58ED-6466-EDBB24D1C008}"/>
          </ac:grpSpMkLst>
        </pc:grpChg>
        <pc:grpChg chg="add mod">
          <ac:chgData name="Vivian Octavious" userId="bc9009351743e6d7" providerId="LiveId" clId="{886C7339-579A-4E31-BD3D-661B6F5ED7BF}" dt="2024-05-09T01:17:47.414" v="1639" actId="164"/>
          <ac:grpSpMkLst>
            <pc:docMk/>
            <pc:sldMk cId="676481015" sldId="257"/>
            <ac:grpSpMk id="30" creationId="{2915AF32-BEA7-9A16-AE32-3738126F7CBE}"/>
          </ac:grpSpMkLst>
        </pc:grpChg>
        <pc:grpChg chg="add mod">
          <ac:chgData name="Vivian Octavious" userId="bc9009351743e6d7" providerId="LiveId" clId="{886C7339-579A-4E31-BD3D-661B6F5ED7BF}" dt="2024-05-09T01:17:56.596" v="1640" actId="164"/>
          <ac:grpSpMkLst>
            <pc:docMk/>
            <pc:sldMk cId="676481015" sldId="257"/>
            <ac:grpSpMk id="37" creationId="{5D4450C1-6DBC-3708-BF5B-D075A7609722}"/>
          </ac:grpSpMkLst>
        </pc:grpChg>
        <pc:grpChg chg="add mod">
          <ac:chgData name="Vivian Octavious" userId="bc9009351743e6d7" providerId="LiveId" clId="{886C7339-579A-4E31-BD3D-661B6F5ED7BF}" dt="2024-05-09T01:17:59.632" v="1641" actId="164"/>
          <ac:grpSpMkLst>
            <pc:docMk/>
            <pc:sldMk cId="676481015" sldId="257"/>
            <ac:grpSpMk id="38" creationId="{021FEA12-93CD-874B-5961-5BBEB59C55A5}"/>
          </ac:grpSpMkLst>
        </pc:grpChg>
        <pc:grpChg chg="add mod">
          <ac:chgData name="Vivian Octavious" userId="bc9009351743e6d7" providerId="LiveId" clId="{886C7339-579A-4E31-BD3D-661B6F5ED7BF}" dt="2024-05-09T01:21:05.415" v="1681" actId="164"/>
          <ac:grpSpMkLst>
            <pc:docMk/>
            <pc:sldMk cId="676481015" sldId="257"/>
            <ac:grpSpMk id="39" creationId="{0C59CBBC-52F0-AE03-D87D-34ADEA0A8E7C}"/>
          </ac:grpSpMkLst>
        </pc:grpChg>
        <pc:grpChg chg="add mod">
          <ac:chgData name="Vivian Octavious" userId="bc9009351743e6d7" providerId="LiveId" clId="{886C7339-579A-4E31-BD3D-661B6F5ED7BF}" dt="2024-05-09T02:07:50.406" v="2713" actId="1076"/>
          <ac:grpSpMkLst>
            <pc:docMk/>
            <pc:sldMk cId="676481015" sldId="257"/>
            <ac:grpSpMk id="61" creationId="{A6F0B18E-15C5-E188-EFAB-E2E8DA21FEFA}"/>
          </ac:grpSpMkLst>
        </pc:grpChg>
        <pc:grpChg chg="add mod">
          <ac:chgData name="Vivian Octavious" userId="bc9009351743e6d7" providerId="LiveId" clId="{886C7339-579A-4E31-BD3D-661B6F5ED7BF}" dt="2024-05-09T01:23:44.812" v="1711" actId="1076"/>
          <ac:grpSpMkLst>
            <pc:docMk/>
            <pc:sldMk cId="676481015" sldId="257"/>
            <ac:grpSpMk id="65" creationId="{C33AF8E4-EAC0-07C5-4384-4A505FA2A0B3}"/>
          </ac:grpSpMkLst>
        </pc:grpChg>
        <pc:grpChg chg="mod">
          <ac:chgData name="Vivian Octavious" userId="bc9009351743e6d7" providerId="LiveId" clId="{886C7339-579A-4E31-BD3D-661B6F5ED7BF}" dt="2024-05-09T01:26:47.390" v="1871"/>
          <ac:grpSpMkLst>
            <pc:docMk/>
            <pc:sldMk cId="676481015" sldId="257"/>
            <ac:grpSpMk id="70" creationId="{7ED2B1BC-6A98-C90D-D833-EFBF872DBF95}"/>
          </ac:grpSpMkLst>
        </pc:grpChg>
        <pc:grpChg chg="add del mod topLvl">
          <ac:chgData name="Vivian Octavious" userId="bc9009351743e6d7" providerId="LiveId" clId="{886C7339-579A-4E31-BD3D-661B6F5ED7BF}" dt="2024-05-09T01:57:44.075" v="2546" actId="165"/>
          <ac:grpSpMkLst>
            <pc:docMk/>
            <pc:sldMk cId="676481015" sldId="257"/>
            <ac:grpSpMk id="83" creationId="{9AC9B616-933D-2410-BF03-A07AFD9819D2}"/>
          </ac:grpSpMkLst>
        </pc:grpChg>
        <pc:grpChg chg="add del mod topLvl">
          <ac:chgData name="Vivian Octavious" userId="bc9009351743e6d7" providerId="LiveId" clId="{886C7339-579A-4E31-BD3D-661B6F5ED7BF}" dt="2024-05-09T01:50:37.021" v="2382" actId="165"/>
          <ac:grpSpMkLst>
            <pc:docMk/>
            <pc:sldMk cId="676481015" sldId="257"/>
            <ac:grpSpMk id="95" creationId="{3612CD79-E71B-FDAA-C54B-3C9AFAB3F503}"/>
          </ac:grpSpMkLst>
        </pc:grpChg>
        <pc:grpChg chg="add del mod">
          <ac:chgData name="Vivian Octavious" userId="bc9009351743e6d7" providerId="LiveId" clId="{886C7339-579A-4E31-BD3D-661B6F5ED7BF}" dt="2024-05-09T01:50:27.657" v="2379" actId="165"/>
          <ac:grpSpMkLst>
            <pc:docMk/>
            <pc:sldMk cId="676481015" sldId="257"/>
            <ac:grpSpMk id="96" creationId="{7D4A1D5B-FEA5-AF78-1A04-5320CFD84075}"/>
          </ac:grpSpMkLst>
        </pc:grpChg>
        <pc:grpChg chg="add del mod">
          <ac:chgData name="Vivian Octavious" userId="bc9009351743e6d7" providerId="LiveId" clId="{886C7339-579A-4E31-BD3D-661B6F5ED7BF}" dt="2024-05-09T01:57:28.199" v="2541" actId="165"/>
          <ac:grpSpMkLst>
            <pc:docMk/>
            <pc:sldMk cId="676481015" sldId="257"/>
            <ac:grpSpMk id="100" creationId="{F113B9CA-4987-D228-879E-16B7DD8E08C6}"/>
          </ac:grpSpMkLst>
        </pc:grpChg>
        <pc:grpChg chg="add del mod">
          <ac:chgData name="Vivian Octavious" userId="bc9009351743e6d7" providerId="LiveId" clId="{886C7339-579A-4E31-BD3D-661B6F5ED7BF}" dt="2024-05-09T01:57:44.075" v="2546" actId="165"/>
          <ac:grpSpMkLst>
            <pc:docMk/>
            <pc:sldMk cId="676481015" sldId="257"/>
            <ac:grpSpMk id="113" creationId="{9122D507-238B-F97C-7D30-B85717AC1F90}"/>
          </ac:grpSpMkLst>
        </pc:grpChg>
        <pc:inkChg chg="add del mod">
          <ac:chgData name="Vivian Octavious" userId="bc9009351743e6d7" providerId="LiveId" clId="{886C7339-579A-4E31-BD3D-661B6F5ED7BF}" dt="2024-05-09T01:26:47.753" v="1872" actId="9405"/>
          <ac:inkMkLst>
            <pc:docMk/>
            <pc:sldMk cId="676481015" sldId="257"/>
            <ac:inkMk id="68" creationId="{918A0F91-8189-619B-A8CD-755168F97D66}"/>
          </ac:inkMkLst>
        </pc:inkChg>
        <pc:inkChg chg="add del mod">
          <ac:chgData name="Vivian Octavious" userId="bc9009351743e6d7" providerId="LiveId" clId="{886C7339-579A-4E31-BD3D-661B6F5ED7BF}" dt="2024-05-09T01:26:47.390" v="1871"/>
          <ac:inkMkLst>
            <pc:docMk/>
            <pc:sldMk cId="676481015" sldId="257"/>
            <ac:inkMk id="69" creationId="{E308E108-F024-6732-9149-EF8131A347F6}"/>
          </ac:inkMkLst>
        </pc:inkChg>
        <pc:inkChg chg="add del">
          <ac:chgData name="Vivian Octavious" userId="bc9009351743e6d7" providerId="LiveId" clId="{886C7339-579A-4E31-BD3D-661B6F5ED7BF}" dt="2024-05-09T01:27:08.947" v="1874" actId="9405"/>
          <ac:inkMkLst>
            <pc:docMk/>
            <pc:sldMk cId="676481015" sldId="257"/>
            <ac:inkMk id="71" creationId="{6F48B01C-9CAA-755C-8E4A-DCC7909B20A8}"/>
          </ac:inkMkLst>
        </pc:inkChg>
        <pc:cxnChg chg="add del mod">
          <ac:chgData name="Vivian Octavious" userId="bc9009351743e6d7" providerId="LiveId" clId="{886C7339-579A-4E31-BD3D-661B6F5ED7BF}" dt="2024-05-09T01:17:24.222" v="1635" actId="478"/>
          <ac:cxnSpMkLst>
            <pc:docMk/>
            <pc:sldMk cId="676481015" sldId="257"/>
            <ac:cxnSpMk id="7" creationId="{405846A9-A6F0-157F-2F03-7A7AB0772396}"/>
          </ac:cxnSpMkLst>
        </pc:cxnChg>
        <pc:cxnChg chg="add mod">
          <ac:chgData name="Vivian Octavious" userId="bc9009351743e6d7" providerId="LiveId" clId="{886C7339-579A-4E31-BD3D-661B6F5ED7BF}" dt="2024-05-09T01:33:33.667" v="2010" actId="14100"/>
          <ac:cxnSpMkLst>
            <pc:docMk/>
            <pc:sldMk cId="676481015" sldId="257"/>
            <ac:cxnSpMk id="11" creationId="{658D84F0-50DD-1FC7-3CC1-E5EA494D2E37}"/>
          </ac:cxnSpMkLst>
        </pc:cxnChg>
        <pc:cxnChg chg="add mod">
          <ac:chgData name="Vivian Octavious" userId="bc9009351743e6d7" providerId="LiveId" clId="{886C7339-579A-4E31-BD3D-661B6F5ED7BF}" dt="2024-05-09T01:04:47.182" v="1118" actId="164"/>
          <ac:cxnSpMkLst>
            <pc:docMk/>
            <pc:sldMk cId="676481015" sldId="257"/>
            <ac:cxnSpMk id="12" creationId="{BB7443FC-8A1C-AC63-E611-B8D95CD0E16C}"/>
          </ac:cxnSpMkLst>
        </pc:cxnChg>
        <pc:cxnChg chg="add mod">
          <ac:chgData name="Vivian Octavious" userId="bc9009351743e6d7" providerId="LiveId" clId="{886C7339-579A-4E31-BD3D-661B6F5ED7BF}" dt="2024-05-09T01:17:56.596" v="1640" actId="164"/>
          <ac:cxnSpMkLst>
            <pc:docMk/>
            <pc:sldMk cId="676481015" sldId="257"/>
            <ac:cxnSpMk id="32" creationId="{B28EB144-5C7C-4885-9CA5-366535681769}"/>
          </ac:cxnSpMkLst>
        </pc:cxnChg>
        <pc:cxnChg chg="add mod">
          <ac:chgData name="Vivian Octavious" userId="bc9009351743e6d7" providerId="LiveId" clId="{886C7339-579A-4E31-BD3D-661B6F5ED7BF}" dt="2024-05-09T01:17:47.414" v="1639" actId="164"/>
          <ac:cxnSpMkLst>
            <pc:docMk/>
            <pc:sldMk cId="676481015" sldId="257"/>
            <ac:cxnSpMk id="35" creationId="{01DF2B45-50CA-4F74-EE0F-F2A99F635728}"/>
          </ac:cxnSpMkLst>
        </pc:cxnChg>
        <pc:cxnChg chg="add del mod">
          <ac:chgData name="Vivian Octavious" userId="bc9009351743e6d7" providerId="LiveId" clId="{886C7339-579A-4E31-BD3D-661B6F5ED7BF}" dt="2024-05-09T01:18:44.845" v="1645" actId="478"/>
          <ac:cxnSpMkLst>
            <pc:docMk/>
            <pc:sldMk cId="676481015" sldId="257"/>
            <ac:cxnSpMk id="41" creationId="{6A186B52-CE3F-72A5-EFB6-D95282BCF047}"/>
          </ac:cxnSpMkLst>
        </pc:cxnChg>
        <pc:cxnChg chg="add mod">
          <ac:chgData name="Vivian Octavious" userId="bc9009351743e6d7" providerId="LiveId" clId="{886C7339-579A-4E31-BD3D-661B6F5ED7BF}" dt="2024-05-09T01:27:56.758" v="1879" actId="14100"/>
          <ac:cxnSpMkLst>
            <pc:docMk/>
            <pc:sldMk cId="676481015" sldId="257"/>
            <ac:cxnSpMk id="44" creationId="{10D2EDAB-6448-5428-0BB9-086EBAF912D0}"/>
          </ac:cxnSpMkLst>
        </pc:cxnChg>
        <pc:cxnChg chg="add mod">
          <ac:chgData name="Vivian Octavious" userId="bc9009351743e6d7" providerId="LiveId" clId="{886C7339-579A-4E31-BD3D-661B6F5ED7BF}" dt="2024-05-09T01:23:31.470" v="1709" actId="164"/>
          <ac:cxnSpMkLst>
            <pc:docMk/>
            <pc:sldMk cId="676481015" sldId="257"/>
            <ac:cxnSpMk id="63" creationId="{59778092-53A0-1CBF-7647-810403DBAD38}"/>
          </ac:cxnSpMkLst>
        </pc:cxnChg>
        <pc:cxnChg chg="add mod">
          <ac:chgData name="Vivian Octavious" userId="bc9009351743e6d7" providerId="LiveId" clId="{886C7339-579A-4E31-BD3D-661B6F5ED7BF}" dt="2024-05-09T01:57:44.075" v="2546" actId="165"/>
          <ac:cxnSpMkLst>
            <pc:docMk/>
            <pc:sldMk cId="676481015" sldId="257"/>
            <ac:cxnSpMk id="79" creationId="{B51D1794-C187-EFF5-0110-CC8BDA891D26}"/>
          </ac:cxnSpMkLst>
        </pc:cxnChg>
        <pc:cxnChg chg="add del mod">
          <ac:chgData name="Vivian Octavious" userId="bc9009351743e6d7" providerId="LiveId" clId="{886C7339-579A-4E31-BD3D-661B6F5ED7BF}" dt="2024-05-09T01:44:35.176" v="2162" actId="478"/>
          <ac:cxnSpMkLst>
            <pc:docMk/>
            <pc:sldMk cId="676481015" sldId="257"/>
            <ac:cxnSpMk id="85" creationId="{90340888-4393-6FF8-ACBB-260143B1DEB1}"/>
          </ac:cxnSpMkLst>
        </pc:cxnChg>
        <pc:cxnChg chg="add del mod topLvl">
          <ac:chgData name="Vivian Octavious" userId="bc9009351743e6d7" providerId="LiveId" clId="{886C7339-579A-4E31-BD3D-661B6F5ED7BF}" dt="2024-05-09T01:57:44.075" v="2546" actId="165"/>
          <ac:cxnSpMkLst>
            <pc:docMk/>
            <pc:sldMk cId="676481015" sldId="257"/>
            <ac:cxnSpMk id="86" creationId="{F617C7AA-F64A-9F85-1D19-EF68AD535C2F}"/>
          </ac:cxnSpMkLst>
        </pc:cxnChg>
        <pc:cxnChg chg="add del">
          <ac:chgData name="Vivian Octavious" userId="bc9009351743e6d7" providerId="LiveId" clId="{886C7339-579A-4E31-BD3D-661B6F5ED7BF}" dt="2024-05-09T01:51:59.042" v="2390" actId="478"/>
          <ac:cxnSpMkLst>
            <pc:docMk/>
            <pc:sldMk cId="676481015" sldId="257"/>
            <ac:cxnSpMk id="102" creationId="{6D0CC7C3-FC14-D430-3E5A-84E094265F94}"/>
          </ac:cxnSpMkLst>
        </pc:cxnChg>
        <pc:cxnChg chg="add mod">
          <ac:chgData name="Vivian Octavious" userId="bc9009351743e6d7" providerId="LiveId" clId="{886C7339-579A-4E31-BD3D-661B6F5ED7BF}" dt="2024-05-09T02:04:44.800" v="2705" actId="14100"/>
          <ac:cxnSpMkLst>
            <pc:docMk/>
            <pc:sldMk cId="676481015" sldId="257"/>
            <ac:cxnSpMk id="104" creationId="{CF1B1623-FBB1-D913-AD69-86C3F812AD07}"/>
          </ac:cxnSpMkLst>
        </pc:cxnChg>
        <pc:cxnChg chg="add del mod">
          <ac:chgData name="Vivian Octavious" userId="bc9009351743e6d7" providerId="LiveId" clId="{886C7339-579A-4E31-BD3D-661B6F5ED7BF}" dt="2024-05-09T01:58:22.488" v="2552" actId="478"/>
          <ac:cxnSpMkLst>
            <pc:docMk/>
            <pc:sldMk cId="676481015" sldId="257"/>
            <ac:cxnSpMk id="115" creationId="{2E720ECE-5AD4-1B50-2F9A-B634870F55CE}"/>
          </ac:cxnSpMkLst>
        </pc:cxnChg>
        <pc:cxnChg chg="add mod">
          <ac:chgData name="Vivian Octavious" userId="bc9009351743e6d7" providerId="LiveId" clId="{886C7339-579A-4E31-BD3D-661B6F5ED7BF}" dt="2024-05-09T02:04:36.833" v="2703" actId="14100"/>
          <ac:cxnSpMkLst>
            <pc:docMk/>
            <pc:sldMk cId="676481015" sldId="257"/>
            <ac:cxnSpMk id="118" creationId="{43710058-1889-A6D2-57C1-BC683D884F47}"/>
          </ac:cxnSpMkLst>
        </pc:cxnChg>
        <pc:cxnChg chg="add mod">
          <ac:chgData name="Vivian Octavious" userId="bc9009351743e6d7" providerId="LiveId" clId="{886C7339-579A-4E31-BD3D-661B6F5ED7BF}" dt="2024-05-09T02:04:29.337" v="2700" actId="14100"/>
          <ac:cxnSpMkLst>
            <pc:docMk/>
            <pc:sldMk cId="676481015" sldId="257"/>
            <ac:cxnSpMk id="120" creationId="{D0A8B214-E470-18EB-75EF-8C2673B7F29B}"/>
          </ac:cxnSpMkLst>
        </pc:cxnChg>
        <pc:cxnChg chg="add mod">
          <ac:chgData name="Vivian Octavious" userId="bc9009351743e6d7" providerId="LiveId" clId="{886C7339-579A-4E31-BD3D-661B6F5ED7BF}" dt="2024-05-09T02:04:40.370" v="2704" actId="14100"/>
          <ac:cxnSpMkLst>
            <pc:docMk/>
            <pc:sldMk cId="676481015" sldId="257"/>
            <ac:cxnSpMk id="122" creationId="{D5332840-4376-8670-D18E-017A539384B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D54AC-F298-4D3B-8C69-71800F15EAC3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0DB49-9B21-46B1-8900-84ED7398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7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0DB49-9B21-46B1-8900-84ED73989B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7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8E00-A421-8289-5B8E-5839AE5B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42813-694E-CAEA-563E-94D1CDF47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EAEC-DB2B-9F2E-19C3-542099A0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C4240-3EF9-9397-AEFF-2E6F924E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394A-9884-6826-6E14-1EE2DC40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8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4920-5D27-CF53-4BE4-50AF4258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A240D-7E6C-DE18-C2B8-D24034788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AA68B-4681-8959-6678-C831655B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A6F46-75AD-4D13-44BA-38C48121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9B67A-30B4-87E7-54E1-F289C8E9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600A9-5B5F-689C-32CE-8B2B673AA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8E5E2-9BAB-520A-7CC6-C07A89CB3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D1BD1-273E-D3E6-2B8D-D62FBA74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F313B-3DC7-7BB6-9594-953890CF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57116-8397-946A-2F0F-81DFC12E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5AFF-A826-998D-CBCD-7A62B7A6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E5BE-509E-F14E-D5DA-BB48A185B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9D46-87A3-15F6-4EDD-5EB92782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C4D6C-F252-4E7A-3F68-810B0E4A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8EE8F-FCB0-DB06-87E3-8E9195AB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8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0423-071D-5588-C797-520CABEC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D55A8-B148-934A-31A1-CF2A0CBBF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76C32-D046-7905-93BE-5D9BE483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FFEBF-86E4-0520-B0B2-2340386F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5004-22FA-055E-2684-DE0318B3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00FD-5AD8-A9BE-AB95-05048FB2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5FDE-4DB0-4CB9-04E3-2655FFEE9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E9723-8C0E-6C00-EC11-E21A6A8E0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AE426-ACEE-61B2-8C0C-809735B4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1604B-56C8-5CF5-1920-5098A355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2EFA3-13C6-D946-B0D9-6A10AA8B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4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F5CC-67F3-59BE-39EE-4FD96B93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B63DF-41AA-48D8-3D7E-91B3A1647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46CF6-B673-332C-73A5-D984CE451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6A3D9-0C11-3B36-A7FC-0BF165043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7401E-AC15-3960-A049-72A887F4D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BA8DC-828C-9461-A6BE-11F7ACA7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DC483-3EC7-57C1-0F7C-5E5422A0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9CD81-CF21-2F1D-7D1A-4B35E79F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0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2D23-67C1-8517-75F1-8FC6C911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EB630-C2CC-FCAE-23BB-48AE285A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0279D-7030-C08C-1608-AAD941D8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396B3-B606-7E74-92DD-DE7377F8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2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A4F97-43BA-99AC-3941-726D7752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6D7EE-C240-E45F-EC2D-D54AAE72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5143E-CF69-731D-E793-50C7EB20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5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3E8E-F73D-33ED-C8A7-65129585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0EF9-64EF-038B-F88B-5B857B9DB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BF3D3-2054-2CA6-3B3F-54183BD9E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4AE23-48F5-4261-01BA-EDB0BD04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9D5F8-CA8F-CCA6-FD5F-C1D0D93E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1AF45-E731-28CB-AE89-25CCD120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6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E83D-D82E-3F23-EB90-ADAD5D16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967DE-5FD3-93D4-C9A6-A1DA8BE6D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B8AC9-6ADC-6085-0031-11A00A659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000C9-A63E-2B74-0331-0246A698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A6796-3662-0206-439E-2E3AD2F9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189C5-2D80-9885-192F-57DF810C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1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1BB57-9353-857F-2533-23F84265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C5D9E-77AC-FA94-ED96-52E28F73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9B755-647D-6E90-8A7B-1A609AF1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3B68F5-01BD-44AE-A4B2-9F4661C723B8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FF8FA-40A4-E24E-6856-6D9B27EA6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19D5A-D4A7-388D-82A4-9D425956D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2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EC4A10A-7615-DEEC-7D8B-AFA3F361EFEC}"/>
              </a:ext>
            </a:extLst>
          </p:cNvPr>
          <p:cNvGrpSpPr/>
          <p:nvPr/>
        </p:nvGrpSpPr>
        <p:grpSpPr>
          <a:xfrm>
            <a:off x="2182363" y="2029968"/>
            <a:ext cx="2350008" cy="3236976"/>
            <a:chOff x="1272538" y="1481328"/>
            <a:chExt cx="2350008" cy="3236976"/>
          </a:xfrm>
        </p:grpSpPr>
        <p:sp>
          <p:nvSpPr>
            <p:cNvPr id="4" name="Rectangle: Single Corner Snipped 3">
              <a:extLst>
                <a:ext uri="{FF2B5EF4-FFF2-40B4-BE49-F238E27FC236}">
                  <a16:creationId xmlns:a16="http://schemas.microsoft.com/office/drawing/2014/main" id="{5EA01D32-E281-7F84-D975-3B6914932833}"/>
                </a:ext>
              </a:extLst>
            </p:cNvPr>
            <p:cNvSpPr/>
            <p:nvPr/>
          </p:nvSpPr>
          <p:spPr>
            <a:xfrm>
              <a:off x="1272538" y="1481328"/>
              <a:ext cx="2350008" cy="3236976"/>
            </a:xfrm>
            <a:prstGeom prst="snip1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BTP</a:t>
              </a:r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US" dirty="0"/>
            </a:p>
          </p:txBody>
        </p: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19253CB0-F425-39FE-8092-15052A8DD86A}"/>
                </a:ext>
              </a:extLst>
            </p:cNvPr>
            <p:cNvSpPr/>
            <p:nvPr/>
          </p:nvSpPr>
          <p:spPr>
            <a:xfrm>
              <a:off x="1665730" y="3099816"/>
              <a:ext cx="1563624" cy="1307592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Side by side Extension</a:t>
              </a:r>
              <a:endParaRPr lang="en-US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651C395-088A-9AE6-379B-F23CE1CD7922}"/>
              </a:ext>
            </a:extLst>
          </p:cNvPr>
          <p:cNvGrpSpPr/>
          <p:nvPr/>
        </p:nvGrpSpPr>
        <p:grpSpPr>
          <a:xfrm>
            <a:off x="7501134" y="2029968"/>
            <a:ext cx="2350008" cy="3236976"/>
            <a:chOff x="1272538" y="1481328"/>
            <a:chExt cx="2350008" cy="3236976"/>
          </a:xfrm>
        </p:grpSpPr>
        <p:sp>
          <p:nvSpPr>
            <p:cNvPr id="10" name="Rectangle: Single Corner Snipped 9">
              <a:extLst>
                <a:ext uri="{FF2B5EF4-FFF2-40B4-BE49-F238E27FC236}">
                  <a16:creationId xmlns:a16="http://schemas.microsoft.com/office/drawing/2014/main" id="{C085E982-E067-995C-6943-B94409C38D19}"/>
                </a:ext>
              </a:extLst>
            </p:cNvPr>
            <p:cNvSpPr/>
            <p:nvPr/>
          </p:nvSpPr>
          <p:spPr>
            <a:xfrm>
              <a:off x="1272538" y="1481328"/>
              <a:ext cx="2350008" cy="3236976"/>
            </a:xfrm>
            <a:prstGeom prst="snip1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ERP</a:t>
              </a:r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US" dirty="0"/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6BF4E0EB-A468-3AE7-682E-040ADB7131E9}"/>
                </a:ext>
              </a:extLst>
            </p:cNvPr>
            <p:cNvSpPr/>
            <p:nvPr/>
          </p:nvSpPr>
          <p:spPr>
            <a:xfrm>
              <a:off x="1665730" y="3099816"/>
              <a:ext cx="1563624" cy="1307592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In app Extension</a:t>
              </a:r>
              <a:endParaRPr lang="en-US" b="1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BCCE86-E082-4E95-3D59-417E31A5845C}"/>
              </a:ext>
            </a:extLst>
          </p:cNvPr>
          <p:cNvCxnSpPr/>
          <p:nvPr/>
        </p:nvCxnSpPr>
        <p:spPr>
          <a:xfrm>
            <a:off x="6016752" y="201168"/>
            <a:ext cx="0" cy="645566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Arrow: Left 13">
            <a:extLst>
              <a:ext uri="{FF2B5EF4-FFF2-40B4-BE49-F238E27FC236}">
                <a16:creationId xmlns:a16="http://schemas.microsoft.com/office/drawing/2014/main" id="{5DF7FECE-559E-73BA-1265-45E581791F83}"/>
              </a:ext>
            </a:extLst>
          </p:cNvPr>
          <p:cNvSpPr/>
          <p:nvPr/>
        </p:nvSpPr>
        <p:spPr>
          <a:xfrm>
            <a:off x="4700018" y="3127248"/>
            <a:ext cx="2505451" cy="1042416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Using the available resources from ERP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B4C209-A7B3-3B95-2B9F-E89A6D823B3B}"/>
              </a:ext>
            </a:extLst>
          </p:cNvPr>
          <p:cNvSpPr txBox="1"/>
          <p:nvPr/>
        </p:nvSpPr>
        <p:spPr>
          <a:xfrm>
            <a:off x="6278888" y="853284"/>
            <a:ext cx="518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Enhancing the standard application inside the ERP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0F8BD-C1BF-D53A-335E-EE4513CAE4C7}"/>
              </a:ext>
            </a:extLst>
          </p:cNvPr>
          <p:cNvSpPr txBox="1"/>
          <p:nvPr/>
        </p:nvSpPr>
        <p:spPr>
          <a:xfrm>
            <a:off x="252992" y="853285"/>
            <a:ext cx="521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the available  resource from ERP to extend the application outside the ERP in BTP environment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7330CE-1636-4485-359C-EE36468411ED}"/>
              </a:ext>
            </a:extLst>
          </p:cNvPr>
          <p:cNvSpPr txBox="1"/>
          <p:nvPr/>
        </p:nvSpPr>
        <p:spPr>
          <a:xfrm>
            <a:off x="5010913" y="4302252"/>
            <a:ext cx="2194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0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-apple-system"/>
              </a:rPr>
              <a:t>The communication works via public APIs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6663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A6F0B18E-15C5-E188-EFAB-E2E8DA21FEFA}"/>
              </a:ext>
            </a:extLst>
          </p:cNvPr>
          <p:cNvGrpSpPr/>
          <p:nvPr/>
        </p:nvGrpSpPr>
        <p:grpSpPr>
          <a:xfrm>
            <a:off x="6601390" y="1321701"/>
            <a:ext cx="5332653" cy="5044464"/>
            <a:chOff x="6352863" y="1680031"/>
            <a:chExt cx="5332653" cy="504446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C59CBBC-52F0-AE03-D87D-34ADEA0A8E7C}"/>
                </a:ext>
              </a:extLst>
            </p:cNvPr>
            <p:cNvGrpSpPr/>
            <p:nvPr/>
          </p:nvGrpSpPr>
          <p:grpSpPr>
            <a:xfrm>
              <a:off x="6352863" y="1680031"/>
              <a:ext cx="5332653" cy="5044464"/>
              <a:chOff x="6535743" y="1698319"/>
              <a:chExt cx="5332653" cy="5044464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EFC0CE6E-9559-25CA-A125-3E63EED02B88}"/>
                  </a:ext>
                </a:extLst>
              </p:cNvPr>
              <p:cNvSpPr/>
              <p:nvPr/>
            </p:nvSpPr>
            <p:spPr>
              <a:xfrm>
                <a:off x="7927486" y="1698319"/>
                <a:ext cx="3940910" cy="71910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dirty="0">
                    <a:solidFill>
                      <a:schemeClr val="tx1"/>
                    </a:solidFill>
                  </a:rPr>
                  <a:t>Presentation</a:t>
                </a:r>
                <a:r>
                  <a:rPr lang="en-GB" sz="1400" b="1" dirty="0"/>
                  <a:t> </a:t>
                </a:r>
                <a:r>
                  <a:rPr lang="en-GB" sz="1400" b="1" dirty="0">
                    <a:solidFill>
                      <a:schemeClr val="tx1"/>
                    </a:solidFill>
                  </a:rPr>
                  <a:t>layer</a:t>
                </a:r>
              </a:p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Fiori,   Browser,  SAP GUI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21FEA12-93CD-874B-5961-5BBEB59C55A5}"/>
                  </a:ext>
                </a:extLst>
              </p:cNvPr>
              <p:cNvGrpSpPr/>
              <p:nvPr/>
            </p:nvGrpSpPr>
            <p:grpSpPr>
              <a:xfrm>
                <a:off x="6535743" y="2414016"/>
                <a:ext cx="5247825" cy="4328767"/>
                <a:chOff x="6535743" y="2414016"/>
                <a:chExt cx="5247825" cy="4328767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B28EB144-5C7C-4885-9CA5-366535681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15561" y="2414016"/>
                  <a:ext cx="0" cy="11246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5D4450C1-6DBC-3708-BF5B-D075A7609722}"/>
                    </a:ext>
                  </a:extLst>
                </p:cNvPr>
                <p:cNvGrpSpPr/>
                <p:nvPr/>
              </p:nvGrpSpPr>
              <p:grpSpPr>
                <a:xfrm>
                  <a:off x="6535743" y="2579932"/>
                  <a:ext cx="5247825" cy="4162851"/>
                  <a:chOff x="6535743" y="2579932"/>
                  <a:chExt cx="5247825" cy="4162851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2915AF32-BEA7-9A16-AE32-3738126F7CBE}"/>
                      </a:ext>
                    </a:extLst>
                  </p:cNvPr>
                  <p:cNvGrpSpPr/>
                  <p:nvPr/>
                </p:nvGrpSpPr>
                <p:grpSpPr>
                  <a:xfrm>
                    <a:off x="6535743" y="2579932"/>
                    <a:ext cx="5247825" cy="4162851"/>
                    <a:chOff x="6179127" y="2598220"/>
                    <a:chExt cx="5247825" cy="4162851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530D823B-3E16-58ED-6466-EDBB24D1C0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79127" y="2598220"/>
                      <a:ext cx="5247825" cy="3472742"/>
                      <a:chOff x="6435159" y="3295232"/>
                      <a:chExt cx="5247825" cy="3472742"/>
                    </a:xfrm>
                  </p:grpSpPr>
                  <p:grpSp>
                    <p:nvGrpSpPr>
                      <p:cNvPr id="25" name="Group 24">
                        <a:extLst>
                          <a:ext uri="{FF2B5EF4-FFF2-40B4-BE49-F238E27FC236}">
                            <a16:creationId xmlns:a16="http://schemas.microsoft.com/office/drawing/2014/main" id="{65404D14-AE81-7064-0E2B-56EB8093A36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35159" y="3295232"/>
                        <a:ext cx="5247825" cy="3087661"/>
                        <a:chOff x="6739959" y="3285707"/>
                        <a:chExt cx="5247825" cy="3087661"/>
                      </a:xfrm>
                    </p:grpSpPr>
                    <p:sp>
                      <p:nvSpPr>
                        <p:cNvPr id="4" name="Flowchart: Magnetic Disk 3">
                          <a:extLst>
                            <a:ext uri="{FF2B5EF4-FFF2-40B4-BE49-F238E27FC236}">
                              <a16:creationId xmlns:a16="http://schemas.microsoft.com/office/drawing/2014/main" id="{38C10F12-4799-D996-BC85-3128A22CAB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31057" y="5550408"/>
                          <a:ext cx="2377440" cy="822960"/>
                        </a:xfrm>
                        <a:prstGeom prst="flowChartMagneticDisk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400" b="1" dirty="0"/>
                            <a:t>Database layer</a:t>
                          </a:r>
                        </a:p>
                        <a:p>
                          <a:pPr algn="ctr"/>
                          <a:r>
                            <a:rPr lang="en-GB" sz="1200" dirty="0"/>
                            <a:t>Tables, Structures, Views, </a:t>
                          </a:r>
                          <a:r>
                            <a:rPr lang="en-GB" sz="1200" dirty="0" err="1"/>
                            <a:t>DataElements</a:t>
                          </a:r>
                          <a:r>
                            <a:rPr lang="en-GB" sz="1200" dirty="0"/>
                            <a:t>, Domains</a:t>
                          </a:r>
                        </a:p>
                        <a:p>
                          <a:pPr algn="ctr"/>
                          <a:endParaRPr lang="en-GB" sz="1200" dirty="0"/>
                        </a:p>
                      </p:txBody>
                    </p:sp>
                    <p:sp>
                      <p:nvSpPr>
                        <p:cNvPr id="5" name="Flowchart: Alternate Process 4">
                          <a:extLst>
                            <a:ext uri="{FF2B5EF4-FFF2-40B4-BE49-F238E27FC236}">
                              <a16:creationId xmlns:a16="http://schemas.microsoft.com/office/drawing/2014/main" id="{F39453B6-D91E-91E3-8975-0ABE9AE39E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311896" y="4233672"/>
                          <a:ext cx="3675888" cy="704088"/>
                        </a:xfrm>
                        <a:prstGeom prst="flowChartAlternateProcess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1400" b="1" dirty="0"/>
                        </a:p>
                        <a:p>
                          <a:pPr algn="ctr"/>
                          <a:r>
                            <a:rPr lang="en-GB" sz="1400" b="1" dirty="0"/>
                            <a:t>Application layer</a:t>
                          </a:r>
                        </a:p>
                        <a:p>
                          <a:pPr algn="ctr"/>
                          <a:r>
                            <a:rPr lang="en-GB" sz="1100" dirty="0"/>
                            <a:t>ABAP, CDS, FM, BAPI, BADI (core business objects), scripts, </a:t>
                          </a:r>
                          <a:r>
                            <a:rPr lang="en-GB" sz="1100" dirty="0" err="1"/>
                            <a:t>smartforms</a:t>
                          </a:r>
                          <a:r>
                            <a:rPr lang="en-GB" sz="1100" dirty="0"/>
                            <a:t>, adobe forms, workflows, </a:t>
                          </a:r>
                          <a:r>
                            <a:rPr lang="en-GB" sz="1100" dirty="0" err="1"/>
                            <a:t>BO..etc</a:t>
                          </a:r>
                          <a:endParaRPr lang="en-GB" sz="1400" dirty="0"/>
                        </a:p>
                        <a:p>
                          <a:pPr algn="ctr"/>
                          <a:endParaRPr lang="en-US" sz="1400" b="1" dirty="0"/>
                        </a:p>
                      </p:txBody>
                    </p:sp>
                    <p:sp>
                      <p:nvSpPr>
                        <p:cNvPr id="8" name="Rectangle: Single Corner Snipped 7">
                          <a:extLst>
                            <a:ext uri="{FF2B5EF4-FFF2-40B4-BE49-F238E27FC236}">
                              <a16:creationId xmlns:a16="http://schemas.microsoft.com/office/drawing/2014/main" id="{410ADD40-D687-136A-035A-F79D9B4655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62812" y="3773107"/>
                          <a:ext cx="896112" cy="1010412"/>
                        </a:xfrm>
                        <a:prstGeom prst="snip1Rect">
                          <a:avLst/>
                        </a:prstGeom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3">
                          <a:schemeClr val="lt1"/>
                        </a:lnRef>
                        <a:fillRef idx="1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600" b="1" dirty="0"/>
                            <a:t>ODATA</a:t>
                          </a:r>
                          <a:endParaRPr lang="en-US" sz="1600" b="1" dirty="0"/>
                        </a:p>
                      </p:txBody>
                    </p:sp>
                    <p:cxnSp>
                      <p:nvCxnSpPr>
                        <p:cNvPr id="11" name="Connector: Elbow 10">
                          <a:extLst>
                            <a:ext uri="{FF2B5EF4-FFF2-40B4-BE49-F238E27FC236}">
                              <a16:creationId xmlns:a16="http://schemas.microsoft.com/office/drawing/2014/main" id="{658D84F0-50DD-1FC7-3CC1-E5EA494D2E37}"/>
                            </a:ext>
                          </a:extLst>
                        </p:cNvPr>
                        <p:cNvCxnSpPr>
                          <a:cxnSpLocks/>
                          <a:endCxn id="19" idx="3"/>
                        </p:cNvCxnSpPr>
                        <p:nvPr/>
                      </p:nvCxnSpPr>
                      <p:spPr>
                        <a:xfrm rot="5400000">
                          <a:off x="7233536" y="4975705"/>
                          <a:ext cx="849129" cy="452889"/>
                        </a:xfrm>
                        <a:prstGeom prst="bentConnector3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" name="Connector: Elbow 11">
                          <a:extLst>
                            <a:ext uri="{FF2B5EF4-FFF2-40B4-BE49-F238E27FC236}">
                              <a16:creationId xmlns:a16="http://schemas.microsoft.com/office/drawing/2014/main" id="{BB7443FC-8A1C-AC63-E611-B8D95CD0E16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7856220" y="4949799"/>
                          <a:ext cx="842774" cy="498349"/>
                        </a:xfrm>
                        <a:prstGeom prst="bentConnector3">
                          <a:avLst>
                            <a:gd name="adj1" fmla="val 50000"/>
                          </a:avLst>
                        </a:prstGeom>
                        <a:ln>
                          <a:tailEnd type="triangle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" name="Rectangle: Diagonal Corners Snipped 18">
                          <a:extLst>
                            <a:ext uri="{FF2B5EF4-FFF2-40B4-BE49-F238E27FC236}">
                              <a16:creationId xmlns:a16="http://schemas.microsoft.com/office/drawing/2014/main" id="{E834953A-0737-5022-73A8-46CEAA13D1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83601" y="5626714"/>
                          <a:ext cx="896107" cy="508529"/>
                        </a:xfrm>
                        <a:prstGeom prst="snip2Diag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Custom</a:t>
                          </a:r>
                          <a:r>
                            <a:rPr lang="en-GB" sz="900" b="1" dirty="0"/>
                            <a:t> </a:t>
                          </a:r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ODATA</a:t>
                          </a:r>
                          <a:r>
                            <a:rPr lang="en-GB" sz="900" b="1" dirty="0"/>
                            <a:t> </a:t>
                          </a:r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service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" name="Rectangle: Diagonal Corners Snipped 19">
                          <a:extLst>
                            <a:ext uri="{FF2B5EF4-FFF2-40B4-BE49-F238E27FC236}">
                              <a16:creationId xmlns:a16="http://schemas.microsoft.com/office/drawing/2014/main" id="{44579BD7-B508-3CC7-1074-1120B6C702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33527" y="5626714"/>
                          <a:ext cx="837039" cy="508529"/>
                        </a:xfrm>
                        <a:prstGeom prst="snip2Diag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Business</a:t>
                          </a:r>
                        </a:p>
                        <a:p>
                          <a:pPr algn="ctr"/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API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52A08F8B-F24D-96A2-C8FF-CD37C9851D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39959" y="3285707"/>
                          <a:ext cx="3685624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1100" b="1" dirty="0"/>
                            <a:t>Build ODATA on existing functionality and expose </a:t>
                          </a:r>
                        </a:p>
                        <a:p>
                          <a:r>
                            <a:rPr lang="en-GB" sz="1100" b="1" dirty="0"/>
                            <a:t>the data to outside world using HTTP or HTTPS protocol</a:t>
                          </a:r>
                          <a:endParaRPr lang="en-US" sz="1100" b="1" dirty="0"/>
                        </a:p>
                      </p:txBody>
                    </p:sp>
                  </p:grpSp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CFE123AB-A5B1-E714-C0BE-9A6E166CD4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91718" y="6190893"/>
                        <a:ext cx="1014350" cy="5770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050" dirty="0"/>
                          <a:t>Built by company developers</a:t>
                        </a:r>
                        <a:endParaRPr lang="en-US" sz="1050" dirty="0"/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B4360B00-70FB-90DC-797E-74BEC47EF0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43408" y="6234713"/>
                        <a:ext cx="1014350" cy="4154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050" dirty="0"/>
                          <a:t>Provided By       SAP</a:t>
                        </a:r>
                        <a:endParaRPr lang="en-US" sz="1050" dirty="0"/>
                      </a:p>
                    </p:txBody>
                  </p:sp>
                </p:grp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A50A83F5-6C88-A927-E230-8C29E51EB9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23710" y="6160907"/>
                      <a:ext cx="3675888" cy="6001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100" b="1" dirty="0"/>
                        <a:t>Custom API can be developed using SEGW  – develop a DPC extension class with custom code and registered as ODATA service – Requires ABAP skillset</a:t>
                      </a:r>
                      <a:endParaRPr lang="en-US" sz="1100" b="1" dirty="0"/>
                    </a:p>
                  </p:txBody>
                </p:sp>
              </p:grp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01DF2B45-50CA-4F74-EE0F-F2A99F6357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415561" y="4231985"/>
                    <a:ext cx="0" cy="61264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10D2EDAB-6448-5428-0BB9-086EBAF912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5623" y="2155571"/>
              <a:ext cx="1669052" cy="1136750"/>
            </a:xfrm>
            <a:prstGeom prst="bentConnector3">
              <a:avLst>
                <a:gd name="adj1" fmla="val -6011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33AF8E4-EAC0-07C5-4384-4A505FA2A0B3}"/>
              </a:ext>
            </a:extLst>
          </p:cNvPr>
          <p:cNvGrpSpPr/>
          <p:nvPr/>
        </p:nvGrpSpPr>
        <p:grpSpPr>
          <a:xfrm>
            <a:off x="5425702" y="0"/>
            <a:ext cx="1030215" cy="6922008"/>
            <a:chOff x="5081019" y="0"/>
            <a:chExt cx="1030215" cy="692200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9778092-53A0-1CBF-7647-810403DBAD38}"/>
                </a:ext>
              </a:extLst>
            </p:cNvPr>
            <p:cNvCxnSpPr/>
            <p:nvPr/>
          </p:nvCxnSpPr>
          <p:spPr>
            <a:xfrm>
              <a:off x="5596128" y="0"/>
              <a:ext cx="0" cy="6922008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41CF9CC-2B68-1A5B-3DA3-C4AF8D46DDDB}"/>
                </a:ext>
              </a:extLst>
            </p:cNvPr>
            <p:cNvSpPr txBox="1"/>
            <p:nvPr/>
          </p:nvSpPr>
          <p:spPr>
            <a:xfrm>
              <a:off x="5081019" y="427392"/>
              <a:ext cx="1030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</a:rPr>
                <a:t>Firewall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CE7320D-63D5-2E06-5145-24ADBB6A27CB}"/>
              </a:ext>
            </a:extLst>
          </p:cNvPr>
          <p:cNvSpPr txBox="1"/>
          <p:nvPr/>
        </p:nvSpPr>
        <p:spPr>
          <a:xfrm>
            <a:off x="6550114" y="223829"/>
            <a:ext cx="2514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highlight>
                  <a:srgbClr val="FFFF00"/>
                </a:highlight>
              </a:rPr>
              <a:t>Sap cloud connector </a:t>
            </a:r>
            <a:r>
              <a:rPr lang="en-GB" sz="1100" b="1" dirty="0"/>
              <a:t>provides a secure SSH, HTTPS tunnel between </a:t>
            </a:r>
            <a:r>
              <a:rPr lang="en-GB" sz="1100" b="1" dirty="0">
                <a:highlight>
                  <a:srgbClr val="FFFF00"/>
                </a:highlight>
              </a:rPr>
              <a:t>Intranet</a:t>
            </a:r>
            <a:r>
              <a:rPr lang="en-GB" sz="1100" b="1" dirty="0"/>
              <a:t> and </a:t>
            </a:r>
            <a:r>
              <a:rPr lang="en-GB" sz="1100" b="1" dirty="0">
                <a:highlight>
                  <a:srgbClr val="FFFF00"/>
                </a:highlight>
              </a:rPr>
              <a:t>Internet - something like VPN</a:t>
            </a:r>
            <a:endParaRPr lang="en-US" sz="1100" b="1" dirty="0">
              <a:highlight>
                <a:srgbClr val="FFFF00"/>
              </a:highlight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9730D2-041B-DE52-2CCF-CEAEB30F24EC}"/>
              </a:ext>
            </a:extLst>
          </p:cNvPr>
          <p:cNvSpPr txBox="1"/>
          <p:nvPr/>
        </p:nvSpPr>
        <p:spPr>
          <a:xfrm>
            <a:off x="9382759" y="445820"/>
            <a:ext cx="217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Company Network </a:t>
            </a:r>
          </a:p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INTRANET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4320A5-FFF4-4FF2-6C80-D6398C9D162E}"/>
              </a:ext>
            </a:extLst>
          </p:cNvPr>
          <p:cNvSpPr txBox="1"/>
          <p:nvPr/>
        </p:nvSpPr>
        <p:spPr>
          <a:xfrm>
            <a:off x="1743990" y="445820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SAP BTP</a:t>
            </a:r>
          </a:p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INTERNET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AC9B616-933D-2410-BF03-A07AFD9819D2}"/>
              </a:ext>
            </a:extLst>
          </p:cNvPr>
          <p:cNvGrpSpPr/>
          <p:nvPr/>
        </p:nvGrpSpPr>
        <p:grpSpPr>
          <a:xfrm>
            <a:off x="675704" y="3955858"/>
            <a:ext cx="2577680" cy="1840835"/>
            <a:chOff x="676203" y="3869781"/>
            <a:chExt cx="2544058" cy="1773482"/>
          </a:xfrm>
        </p:grpSpPr>
        <p:sp>
          <p:nvSpPr>
            <p:cNvPr id="77" name="Flowchart: Magnetic Disk 76">
              <a:extLst>
                <a:ext uri="{FF2B5EF4-FFF2-40B4-BE49-F238E27FC236}">
                  <a16:creationId xmlns:a16="http://schemas.microsoft.com/office/drawing/2014/main" id="{1C1094F3-E15C-A847-7F8C-CFA06183FFC2}"/>
                </a:ext>
              </a:extLst>
            </p:cNvPr>
            <p:cNvSpPr/>
            <p:nvPr/>
          </p:nvSpPr>
          <p:spPr>
            <a:xfrm>
              <a:off x="1106984" y="4911743"/>
              <a:ext cx="1682496" cy="731520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HANA Cloud HDI</a:t>
              </a:r>
              <a:endParaRPr lang="en-US" sz="1400" b="1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51D1794-C187-EFF5-0110-CC8BDA891D26}"/>
                </a:ext>
              </a:extLst>
            </p:cNvPr>
            <p:cNvCxnSpPr>
              <a:cxnSpLocks/>
              <a:stCxn id="77" idx="1"/>
              <a:endCxn id="80" idx="2"/>
            </p:cNvCxnSpPr>
            <p:nvPr/>
          </p:nvCxnSpPr>
          <p:spPr>
            <a:xfrm flipV="1">
              <a:off x="1948232" y="4573869"/>
              <a:ext cx="0" cy="3378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lowchart: Alternate Process 79">
              <a:extLst>
                <a:ext uri="{FF2B5EF4-FFF2-40B4-BE49-F238E27FC236}">
                  <a16:creationId xmlns:a16="http://schemas.microsoft.com/office/drawing/2014/main" id="{14C53EA3-CF9D-6C40-8E8E-87B7380E341B}"/>
                </a:ext>
              </a:extLst>
            </p:cNvPr>
            <p:cNvSpPr/>
            <p:nvPr/>
          </p:nvSpPr>
          <p:spPr>
            <a:xfrm>
              <a:off x="676203" y="3869781"/>
              <a:ext cx="2544058" cy="704088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SAP cloud framework application</a:t>
              </a:r>
            </a:p>
            <a:p>
              <a:pPr algn="ctr"/>
              <a:r>
                <a:rPr lang="en-GB" sz="1100" b="1" dirty="0"/>
                <a:t>CAP</a:t>
              </a:r>
              <a:r>
                <a:rPr lang="en-GB" sz="1100" dirty="0"/>
                <a:t> (DB, UI, SRV module OData service) or  </a:t>
              </a:r>
              <a:r>
                <a:rPr lang="en-GB" sz="1100" b="1" dirty="0"/>
                <a:t>RAP</a:t>
              </a:r>
            </a:p>
            <a:p>
              <a:pPr algn="ctr"/>
              <a:r>
                <a:rPr lang="en-GB" sz="1100" dirty="0"/>
                <a:t>Applications</a:t>
              </a:r>
              <a:endParaRPr lang="en-US" sz="1100" dirty="0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617C7AA-F64A-9F85-1D19-EF68AD535C2F}"/>
              </a:ext>
            </a:extLst>
          </p:cNvPr>
          <p:cNvCxnSpPr>
            <a:cxnSpLocks/>
          </p:cNvCxnSpPr>
          <p:nvPr/>
        </p:nvCxnSpPr>
        <p:spPr>
          <a:xfrm flipV="1">
            <a:off x="1942358" y="2903581"/>
            <a:ext cx="0" cy="1052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: Single Corner Snipped 86">
            <a:extLst>
              <a:ext uri="{FF2B5EF4-FFF2-40B4-BE49-F238E27FC236}">
                <a16:creationId xmlns:a16="http://schemas.microsoft.com/office/drawing/2014/main" id="{FBF6821B-28EE-1C9D-E9DD-C451ADCC2F83}"/>
              </a:ext>
            </a:extLst>
          </p:cNvPr>
          <p:cNvSpPr/>
          <p:nvPr/>
        </p:nvSpPr>
        <p:spPr>
          <a:xfrm>
            <a:off x="1493862" y="3157256"/>
            <a:ext cx="896992" cy="573287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ODATA</a:t>
            </a:r>
            <a:endParaRPr lang="en-US" sz="1200" b="1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B7F1D75-9FC4-8F7B-D22D-E82F9598C41F}"/>
              </a:ext>
            </a:extLst>
          </p:cNvPr>
          <p:cNvSpPr/>
          <p:nvPr/>
        </p:nvSpPr>
        <p:spPr>
          <a:xfrm>
            <a:off x="777648" y="2157170"/>
            <a:ext cx="2396231" cy="7464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Ui/UX</a:t>
            </a:r>
          </a:p>
          <a:p>
            <a:pPr algn="ctr"/>
            <a:r>
              <a:rPr lang="en-GB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Fiori Apps  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DD0F6B-25E6-9F43-167F-391E2F3DEBAD}"/>
              </a:ext>
            </a:extLst>
          </p:cNvPr>
          <p:cNvSpPr txBox="1"/>
          <p:nvPr/>
        </p:nvSpPr>
        <p:spPr>
          <a:xfrm>
            <a:off x="1173002" y="1725503"/>
            <a:ext cx="1815150" cy="447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dirty="0"/>
              <a:t>Works with mobile apps and browsers</a:t>
            </a:r>
            <a:endParaRPr lang="en-US" sz="11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6D7AC3C-17EE-A61E-4BC2-7DCA7F38160E}"/>
              </a:ext>
            </a:extLst>
          </p:cNvPr>
          <p:cNvSpPr txBox="1"/>
          <p:nvPr/>
        </p:nvSpPr>
        <p:spPr>
          <a:xfrm>
            <a:off x="63563" y="1382402"/>
            <a:ext cx="3041519" cy="319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Complete full stack consist of all 3</a:t>
            </a:r>
            <a:endParaRPr lang="en-US" sz="1400" b="1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CF1B1623-FBB1-D913-AD69-86C3F812AD07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3173879" y="2530376"/>
            <a:ext cx="4247589" cy="89212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Dodecagon 65">
            <a:extLst>
              <a:ext uri="{FF2B5EF4-FFF2-40B4-BE49-F238E27FC236}">
                <a16:creationId xmlns:a16="http://schemas.microsoft.com/office/drawing/2014/main" id="{7FCB2971-FA31-327E-3562-EDC2C4CF3C39}"/>
              </a:ext>
            </a:extLst>
          </p:cNvPr>
          <p:cNvSpPr/>
          <p:nvPr/>
        </p:nvSpPr>
        <p:spPr>
          <a:xfrm>
            <a:off x="5228989" y="2856004"/>
            <a:ext cx="1372401" cy="1374965"/>
          </a:xfrm>
          <a:prstGeom prst="dodec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SAP Cloud Connector</a:t>
            </a:r>
            <a:endParaRPr lang="en-US" sz="12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45D828-6006-3BA7-9B07-634E09D014F5}"/>
              </a:ext>
            </a:extLst>
          </p:cNvPr>
          <p:cNvSpPr txBox="1"/>
          <p:nvPr/>
        </p:nvSpPr>
        <p:spPr>
          <a:xfrm>
            <a:off x="3209240" y="1633416"/>
            <a:ext cx="1726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1.0  Build only Ui </a:t>
            </a:r>
            <a:r>
              <a:rPr lang="en-GB" sz="1200" dirty="0"/>
              <a:t>using existing </a:t>
            </a:r>
            <a:r>
              <a:rPr lang="en-GB" sz="1200" b="1" dirty="0">
                <a:highlight>
                  <a:srgbClr val="FFFF00"/>
                </a:highlight>
              </a:rPr>
              <a:t>ODATA</a:t>
            </a:r>
            <a:r>
              <a:rPr lang="en-GB" sz="1200" dirty="0"/>
              <a:t> service accessing it via </a:t>
            </a:r>
          </a:p>
          <a:p>
            <a:r>
              <a:rPr lang="en-GB" sz="1200" b="1" dirty="0">
                <a:highlight>
                  <a:srgbClr val="FFFF00"/>
                </a:highlight>
              </a:rPr>
              <a:t>SAP cloud connector</a:t>
            </a:r>
            <a:endParaRPr lang="en-US" sz="1200" b="1" dirty="0">
              <a:highlight>
                <a:srgbClr val="FFFF00"/>
              </a:highlight>
            </a:endParaRP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43710058-1889-A6D2-57C1-BC683D884F47}"/>
              </a:ext>
            </a:extLst>
          </p:cNvPr>
          <p:cNvCxnSpPr>
            <a:cxnSpLocks/>
            <a:stCxn id="77" idx="2"/>
          </p:cNvCxnSpPr>
          <p:nvPr/>
        </p:nvCxnSpPr>
        <p:spPr>
          <a:xfrm rot="10800000">
            <a:off x="325856" y="1686616"/>
            <a:ext cx="786323" cy="37304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D0A8B214-E470-18EB-75EF-8C2673B7F29B}"/>
              </a:ext>
            </a:extLst>
          </p:cNvPr>
          <p:cNvCxnSpPr>
            <a:cxnSpLocks/>
            <a:stCxn id="80" idx="1"/>
          </p:cNvCxnSpPr>
          <p:nvPr/>
        </p:nvCxnSpPr>
        <p:spPr>
          <a:xfrm rot="10800000">
            <a:off x="607846" y="1686616"/>
            <a:ext cx="67858" cy="26346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5332840-4376-8670-D18E-017A539384BE}"/>
              </a:ext>
            </a:extLst>
          </p:cNvPr>
          <p:cNvCxnSpPr>
            <a:cxnSpLocks/>
          </p:cNvCxnSpPr>
          <p:nvPr/>
        </p:nvCxnSpPr>
        <p:spPr>
          <a:xfrm flipV="1">
            <a:off x="1007893" y="1686616"/>
            <a:ext cx="0" cy="470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3348FF1-31B5-423B-5E08-52E427D8379A}"/>
              </a:ext>
            </a:extLst>
          </p:cNvPr>
          <p:cNvSpPr txBox="1"/>
          <p:nvPr/>
        </p:nvSpPr>
        <p:spPr>
          <a:xfrm>
            <a:off x="3262801" y="3030640"/>
            <a:ext cx="1927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2.1  </a:t>
            </a:r>
            <a:r>
              <a:rPr lang="en-GB" sz="1200" b="1" dirty="0">
                <a:highlight>
                  <a:srgbClr val="FFFF00"/>
                </a:highlight>
              </a:rPr>
              <a:t>Build APP </a:t>
            </a:r>
            <a:r>
              <a:rPr lang="en-GB" sz="1200" dirty="0"/>
              <a:t>using existing </a:t>
            </a:r>
            <a:r>
              <a:rPr lang="en-GB" sz="1200" b="1" dirty="0">
                <a:highlight>
                  <a:srgbClr val="FFFF00"/>
                </a:highlight>
              </a:rPr>
              <a:t>ODATA</a:t>
            </a:r>
            <a:r>
              <a:rPr lang="en-GB" sz="1200" dirty="0"/>
              <a:t> </a:t>
            </a:r>
            <a:r>
              <a:rPr lang="en-GB" sz="1200" dirty="0">
                <a:highlight>
                  <a:srgbClr val="FFFF00"/>
                </a:highlight>
              </a:rPr>
              <a:t>service from BTP</a:t>
            </a:r>
            <a:r>
              <a:rPr lang="en-GB" sz="1200" dirty="0"/>
              <a:t> and accessing </a:t>
            </a:r>
            <a:r>
              <a:rPr lang="en-GB" sz="1200" b="1" dirty="0">
                <a:highlight>
                  <a:srgbClr val="FFFF00"/>
                </a:highlight>
              </a:rPr>
              <a:t>ODATA </a:t>
            </a:r>
            <a:r>
              <a:rPr lang="en-GB" sz="1200" dirty="0">
                <a:highlight>
                  <a:srgbClr val="FFFF00"/>
                </a:highlight>
              </a:rPr>
              <a:t>from ERP </a:t>
            </a:r>
          </a:p>
          <a:p>
            <a:r>
              <a:rPr lang="en-GB" sz="1200" dirty="0">
                <a:highlight>
                  <a:srgbClr val="FFFF00"/>
                </a:highlight>
              </a:rPr>
              <a:t>(could be standard API or custom)</a:t>
            </a: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B7B1822-CB17-871A-A091-A4C1F0555778}"/>
              </a:ext>
            </a:extLst>
          </p:cNvPr>
          <p:cNvSpPr txBox="1"/>
          <p:nvPr/>
        </p:nvSpPr>
        <p:spPr>
          <a:xfrm>
            <a:off x="3308372" y="4420823"/>
            <a:ext cx="1927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2.2  </a:t>
            </a:r>
            <a:r>
              <a:rPr lang="en-GB" sz="1200" b="1" dirty="0">
                <a:highlight>
                  <a:srgbClr val="FFFF00"/>
                </a:highlight>
              </a:rPr>
              <a:t>Build APP </a:t>
            </a:r>
            <a:r>
              <a:rPr lang="en-GB" sz="1200" dirty="0"/>
              <a:t>using existing </a:t>
            </a:r>
            <a:r>
              <a:rPr lang="en-GB" sz="1200" b="1" dirty="0">
                <a:highlight>
                  <a:srgbClr val="FFFF00"/>
                </a:highlight>
              </a:rPr>
              <a:t>ODATA</a:t>
            </a:r>
            <a:r>
              <a:rPr lang="en-GB" sz="1200" dirty="0"/>
              <a:t> </a:t>
            </a:r>
            <a:r>
              <a:rPr lang="en-GB" sz="1200" dirty="0">
                <a:highlight>
                  <a:srgbClr val="FFFF00"/>
                </a:highlight>
              </a:rPr>
              <a:t>service from BTP</a:t>
            </a:r>
            <a:r>
              <a:rPr lang="en-GB" sz="1200" dirty="0"/>
              <a:t> and accessing </a:t>
            </a:r>
            <a:r>
              <a:rPr lang="en-GB" sz="1200" b="1" dirty="0">
                <a:highlight>
                  <a:srgbClr val="FFFF00"/>
                </a:highlight>
              </a:rPr>
              <a:t>ODATA </a:t>
            </a:r>
            <a:r>
              <a:rPr lang="en-GB" sz="1200" dirty="0">
                <a:highlight>
                  <a:srgbClr val="FFFF00"/>
                </a:highlight>
              </a:rPr>
              <a:t>from ERP </a:t>
            </a:r>
          </a:p>
          <a:p>
            <a:r>
              <a:rPr lang="en-GB" sz="1200" dirty="0">
                <a:highlight>
                  <a:srgbClr val="FFFF00"/>
                </a:highlight>
              </a:rPr>
              <a:t>(could be standard API or custom) + </a:t>
            </a:r>
            <a:r>
              <a:rPr lang="en-GB" sz="1200" b="1" dirty="0">
                <a:highlight>
                  <a:srgbClr val="FFFF00"/>
                </a:highlight>
              </a:rPr>
              <a:t>3</a:t>
            </a:r>
            <a:r>
              <a:rPr lang="en-GB" sz="1200" b="1" baseline="30000" dirty="0">
                <a:highlight>
                  <a:srgbClr val="FFFF00"/>
                </a:highlight>
              </a:rPr>
              <a:t>rd</a:t>
            </a:r>
            <a:r>
              <a:rPr lang="en-GB" sz="1200" b="1" dirty="0">
                <a:highlight>
                  <a:srgbClr val="FFFF00"/>
                </a:highlight>
              </a:rPr>
              <a:t> party API</a:t>
            </a:r>
            <a:endParaRPr lang="en-US" sz="1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7648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9DD8-62A7-CD20-CE3F-0FBEB4F9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438277"/>
            <a:ext cx="10515600" cy="631571"/>
          </a:xfrm>
        </p:spPr>
        <p:txBody>
          <a:bodyPr>
            <a:normAutofit/>
          </a:bodyPr>
          <a:lstStyle/>
          <a:p>
            <a:r>
              <a:rPr lang="en-IN" sz="2800" b="1" dirty="0"/>
              <a:t>Case 1- Build Side by Side Fiori App</a:t>
            </a:r>
            <a:endParaRPr lang="en-US" sz="28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395351-B592-F172-C579-D88ACCCE2069}"/>
              </a:ext>
            </a:extLst>
          </p:cNvPr>
          <p:cNvSpPr/>
          <p:nvPr/>
        </p:nvSpPr>
        <p:spPr>
          <a:xfrm>
            <a:off x="627126" y="2119123"/>
            <a:ext cx="3307164" cy="5120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 (Fiori Dev space)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2C9BB6-72B5-94DC-3DC9-BDE144DF79E3}"/>
              </a:ext>
            </a:extLst>
          </p:cNvPr>
          <p:cNvSpPr/>
          <p:nvPr/>
        </p:nvSpPr>
        <p:spPr>
          <a:xfrm>
            <a:off x="8760714" y="2962655"/>
            <a:ext cx="2066544" cy="512064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ERP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Odata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EE2773-67F1-13F3-B762-8B70199C9B9D}"/>
              </a:ext>
            </a:extLst>
          </p:cNvPr>
          <p:cNvGrpSpPr/>
          <p:nvPr/>
        </p:nvGrpSpPr>
        <p:grpSpPr>
          <a:xfrm>
            <a:off x="627126" y="2688335"/>
            <a:ext cx="4101846" cy="786384"/>
            <a:chOff x="1069848" y="2807207"/>
            <a:chExt cx="4672584" cy="78638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117B8B8-3FCA-EC7F-566F-1BECD6F29590}"/>
                </a:ext>
              </a:extLst>
            </p:cNvPr>
            <p:cNvSpPr/>
            <p:nvPr/>
          </p:nvSpPr>
          <p:spPr>
            <a:xfrm>
              <a:off x="1069848" y="2807207"/>
              <a:ext cx="3767328" cy="78638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SAP BTP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AF41DC4-8141-A56C-B87F-517B3B5FDAAD}"/>
                </a:ext>
              </a:extLst>
            </p:cNvPr>
            <p:cNvSpPr/>
            <p:nvPr/>
          </p:nvSpPr>
          <p:spPr>
            <a:xfrm>
              <a:off x="3790188" y="3022092"/>
              <a:ext cx="1952244" cy="35661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Destination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CF5681-6F74-6C6D-79BB-F5CFF8A93316}"/>
              </a:ext>
            </a:extLst>
          </p:cNvPr>
          <p:cNvCxnSpPr/>
          <p:nvPr/>
        </p:nvCxnSpPr>
        <p:spPr>
          <a:xfrm>
            <a:off x="6795516" y="658368"/>
            <a:ext cx="91440" cy="5705856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827E6CE-F05D-7562-079C-C1173861EED5}"/>
              </a:ext>
            </a:extLst>
          </p:cNvPr>
          <p:cNvSpPr/>
          <p:nvPr/>
        </p:nvSpPr>
        <p:spPr>
          <a:xfrm>
            <a:off x="6179820" y="2882553"/>
            <a:ext cx="1481328" cy="142207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SAP Cloud Connector</a:t>
            </a:r>
            <a:endParaRPr lang="en-US" sz="1400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64F0EFE-E86F-B648-0732-01ADA7EFB5A1}"/>
              </a:ext>
            </a:extLst>
          </p:cNvPr>
          <p:cNvCxnSpPr>
            <a:stCxn id="7" idx="3"/>
            <a:endCxn id="12" idx="2"/>
          </p:cNvCxnSpPr>
          <p:nvPr/>
        </p:nvCxnSpPr>
        <p:spPr>
          <a:xfrm>
            <a:off x="4728972" y="3081528"/>
            <a:ext cx="1450848" cy="51206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7C87B0E-65DB-A217-1E62-5012385D7B33}"/>
              </a:ext>
            </a:extLst>
          </p:cNvPr>
          <p:cNvCxnSpPr>
            <a:stCxn id="12" idx="6"/>
            <a:endCxn id="6" idx="1"/>
          </p:cNvCxnSpPr>
          <p:nvPr/>
        </p:nvCxnSpPr>
        <p:spPr>
          <a:xfrm flipV="1">
            <a:off x="7661148" y="3218687"/>
            <a:ext cx="1099566" cy="37490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53E3B5D-1A20-46A8-F3BD-167B2E51E60F}"/>
              </a:ext>
            </a:extLst>
          </p:cNvPr>
          <p:cNvSpPr txBox="1"/>
          <p:nvPr/>
        </p:nvSpPr>
        <p:spPr>
          <a:xfrm>
            <a:off x="776197" y="4825759"/>
            <a:ext cx="5367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Using destination in BTP the SAP cloud connector </a:t>
            </a:r>
          </a:p>
          <a:p>
            <a:r>
              <a:rPr lang="en-IN" b="1" dirty="0">
                <a:highlight>
                  <a:srgbClr val="FFFF00"/>
                </a:highlight>
              </a:rPr>
              <a:t>is accessed f</a:t>
            </a:r>
            <a:r>
              <a:rPr lang="en-US" b="1" dirty="0">
                <a:highlight>
                  <a:srgbClr val="FFFF00"/>
                </a:highlight>
              </a:rPr>
              <a:t>rom SAP cloud connector </a:t>
            </a:r>
          </a:p>
          <a:p>
            <a:r>
              <a:rPr lang="en-US" b="1" dirty="0">
                <a:highlight>
                  <a:srgbClr val="FFFF00"/>
                </a:highlight>
              </a:rPr>
              <a:t>SAP ERP on-premise or ECC is accessed.</a:t>
            </a:r>
          </a:p>
        </p:txBody>
      </p:sp>
    </p:spTree>
    <p:extLst>
      <p:ext uri="{BB962C8B-B14F-4D97-AF65-F5344CB8AC3E}">
        <p14:creationId xmlns:p14="http://schemas.microsoft.com/office/powerpoint/2010/main" val="78545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323</Words>
  <Application>Microsoft Office PowerPoint</Application>
  <PresentationFormat>Widescreen</PresentationFormat>
  <Paragraphs>60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Aptos</vt:lpstr>
      <vt:lpstr>Aptos Display</vt:lpstr>
      <vt:lpstr>Arial</vt:lpstr>
      <vt:lpstr>Office Theme</vt:lpstr>
      <vt:lpstr>PowerPoint Presentation</vt:lpstr>
      <vt:lpstr>PowerPoint Presentation</vt:lpstr>
      <vt:lpstr>Case 1- Build Side by Side Fiori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 Octavious</dc:creator>
  <cp:lastModifiedBy>Vivian Octavious</cp:lastModifiedBy>
  <cp:revision>4</cp:revision>
  <dcterms:created xsi:type="dcterms:W3CDTF">2024-05-08T23:44:40Z</dcterms:created>
  <dcterms:modified xsi:type="dcterms:W3CDTF">2024-05-09T18:06:49Z</dcterms:modified>
</cp:coreProperties>
</file>