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4D5D0-FB22-0D4A-1045-01ABD658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CDD51-31E9-C257-E01B-74E7166EA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D087B7-AF9E-96E2-E228-76307AA7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339F-D1AB-4CE9-964D-35A6FF4255B4}" type="datetimeFigureOut">
              <a:rPr lang="es-CO" smtClean="0"/>
              <a:t>21/06/2025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CF8BAE-6654-DACA-40B1-B6DD636E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687C91-28AF-5D94-A37E-B4750843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44A7-5825-44A4-B345-D6D021A402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447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49CAF-752D-6EC8-1FB7-45D9B7D8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0F1EE6-A3E4-B730-518B-F886CD9CB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77386B-F9C4-A83A-BB5A-66751E0A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339F-D1AB-4CE9-964D-35A6FF4255B4}" type="datetimeFigureOut">
              <a:rPr lang="es-CO" smtClean="0"/>
              <a:t>21/06/2025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D141EA-DFF7-4EF8-F66C-0823DE09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AFC3A8-B527-94F8-D73A-4886F82F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44A7-5825-44A4-B345-D6D021A402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702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7D8961-D48A-5F01-BB82-CBAA3DDBB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7C1B20-6F72-2A44-9640-D5A20AF18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64FD4A-BBDB-B436-D5D4-767A77D5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339F-D1AB-4CE9-964D-35A6FF4255B4}" type="datetimeFigureOut">
              <a:rPr lang="es-CO" smtClean="0"/>
              <a:t>21/06/2025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BE64C1-E1C3-59A7-F3C9-41633495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893A0B-73DE-3E57-0B79-3C56334B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44A7-5825-44A4-B345-D6D021A402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692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20C93-C639-DF52-1011-70B7F4C4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53A97A-2282-2FB5-8B83-188C33BD3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DE926C-DEE7-CC20-A498-C67A187F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339F-D1AB-4CE9-964D-35A6FF4255B4}" type="datetimeFigureOut">
              <a:rPr lang="es-CO" smtClean="0"/>
              <a:t>21/06/2025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A59400-6D1B-12CE-4D98-0E86345E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B202A8-0C5D-3265-5461-579A44FB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44A7-5825-44A4-B345-D6D021A402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108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426CE-30BC-6661-0791-FCF61B68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F6484E-5201-95E4-ABEC-31D2B1443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B81868-26E7-8662-F32D-79A60876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339F-D1AB-4CE9-964D-35A6FF4255B4}" type="datetimeFigureOut">
              <a:rPr lang="es-CO" smtClean="0"/>
              <a:t>21/06/2025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A6E84-CFA4-CACA-7BEF-BC870ABE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9D8545-ADCC-5E0C-2208-F91C65EE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44A7-5825-44A4-B345-D6D021A402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541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E0E2B-B7E6-0DD0-0D27-D341CA2A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D8E6AA-D3C8-452C-0354-548FBED34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1007DD-B530-FDEE-8A40-5C7982BDB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A6597D-5106-D973-D0ED-3F9997C6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339F-D1AB-4CE9-964D-35A6FF4255B4}" type="datetimeFigureOut">
              <a:rPr lang="es-CO" smtClean="0"/>
              <a:t>21/06/2025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63F58A-69AA-D1C3-EA7D-D9E88BE9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5F7B5A-2810-22F1-0792-8D6CE7C1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44A7-5825-44A4-B345-D6D021A402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827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E30B4-3806-1F64-1B4D-6A1D73A7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1F8166-058C-B290-CC2E-4C09406BC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E22503-5A7D-FA30-CFB7-DD33AB0AA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91AD89-244C-F942-6D20-D16D375C4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BCD48DB-CCB1-0D39-59D8-506FC92E8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FD7B23-6054-157F-9676-07530247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339F-D1AB-4CE9-964D-35A6FF4255B4}" type="datetimeFigureOut">
              <a:rPr lang="es-CO" smtClean="0"/>
              <a:t>21/06/2025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3BD4F2B-0D04-CFF4-445E-189B69AD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8AD89F-31AC-094A-76D3-F5347C64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44A7-5825-44A4-B345-D6D021A402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759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F7ABB-5323-C5A2-D154-030F576A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1011AB-44A0-7C4A-EC70-862A705B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339F-D1AB-4CE9-964D-35A6FF4255B4}" type="datetimeFigureOut">
              <a:rPr lang="es-CO" smtClean="0"/>
              <a:t>21/06/2025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A042F3-C60F-81DE-5B68-A108CDCD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AAB045-BAA5-075D-6CFD-B1C723AA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44A7-5825-44A4-B345-D6D021A402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840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2D4A74F-8BBA-E063-8F1F-91615B79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339F-D1AB-4CE9-964D-35A6FF4255B4}" type="datetimeFigureOut">
              <a:rPr lang="es-CO" smtClean="0"/>
              <a:t>21/06/2025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A09C1FA-1808-A846-27A3-6F0A5B4F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6FE51C-4514-78D4-471A-D241F50D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44A7-5825-44A4-B345-D6D021A402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632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A7DF0-1E23-722D-A281-764F8264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265917-F581-92D7-B543-7737ADCCF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3D19C5-75EC-BB9C-D94D-9459F1E4F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433C9F-4825-C9A6-9819-6CFA1DC9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339F-D1AB-4CE9-964D-35A6FF4255B4}" type="datetimeFigureOut">
              <a:rPr lang="es-CO" smtClean="0"/>
              <a:t>21/06/2025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922AD9-7FDB-F5D2-681A-2B3FA376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3ED843-FEE0-A2B1-0F7E-7CCC937C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44A7-5825-44A4-B345-D6D021A402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087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5D827-BD04-BB3C-E7BB-4FB525F1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EE8F2F-B253-25DF-FDF2-B45C2B2A3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2218A1-1564-10F5-1790-054F904D4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9421E6-B830-AD57-56D4-8A285260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339F-D1AB-4CE9-964D-35A6FF4255B4}" type="datetimeFigureOut">
              <a:rPr lang="es-CO" smtClean="0"/>
              <a:t>21/06/2025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07AF2C-D8A8-A796-1CFC-D0AB69D2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C435E7-F7CD-E7D3-3AAC-EF6EF20E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44A7-5825-44A4-B345-D6D021A402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220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C0B20E-A31E-1136-8E2D-9BEBECE7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E32268-0FCF-06AF-9273-BFD59C162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D9C427-DA4A-FA61-BBD6-DDC8C1BDB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C8339F-D1AB-4CE9-964D-35A6FF4255B4}" type="datetimeFigureOut">
              <a:rPr lang="es-CO" smtClean="0"/>
              <a:t>21/06/2025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2741E8-3195-B67B-1F51-950BC6641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0A98EE-934C-C5FA-5816-F8FD00C28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944A7-5825-44A4-B345-D6D021A402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960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C5E97A-9739-FEC9-A4C4-5E65DB9103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24000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22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0BD4A-49F6-777C-366F-19261E437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A1ADE16-310B-EE7E-5136-75AEC853A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1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E6174-29A1-4330-96CD-240953218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10F3808-103E-8FD9-40B6-C140330CD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8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7DDCA-EA14-A833-2929-2E5C95138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ABE7106-24F4-50A1-A20B-F87275CDE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5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C466411-5E1F-3542-BBDA-64184A0B5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6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81CC9-12A1-CEBE-59F0-12F0A0CD5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349C057-44ED-7707-C416-DB8DB238F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4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9B6D0-B07D-0490-50D1-C903A0AA1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6108387-2C70-63DA-61CC-673CA8C1A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3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97617-6ADD-E8DB-D57B-8F6ADCDEB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B58847-5823-631A-31CF-E7B78EE79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0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B7289-F8CE-0D09-C272-BF824A0B4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6D984B-F49F-EB03-954D-BF00BB5E3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8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3D65E-2056-A361-411B-053CA2205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563E23E-70E2-6913-CD77-821BAA1E8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8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C346B-9125-A130-8262-574F59B4A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9088460-25BA-9DCD-C95D-785B061DA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7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5E31F-EDE1-8109-1865-F91D544FC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AE1583C-0E22-B084-9D52-982AE95FE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20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0</Words>
  <Application>Microsoft Office PowerPoint</Application>
  <PresentationFormat>Panorámica</PresentationFormat>
  <Paragraphs>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Presentación1</dc:title>
  <dc:creator>Octavio Buitrago Camelo</dc:creator>
  <cp:lastModifiedBy>Octavio Buitrago Camelo</cp:lastModifiedBy>
  <cp:revision>1</cp:revision>
  <dcterms:created xsi:type="dcterms:W3CDTF">2025-06-21T23:23:03Z</dcterms:created>
  <dcterms:modified xsi:type="dcterms:W3CDTF">2025-06-22T01:32:19Z</dcterms:modified>
</cp:coreProperties>
</file>