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68" r:id="rId5"/>
    <p:sldId id="265" r:id="rId6"/>
    <p:sldId id="262" r:id="rId7"/>
    <p:sldId id="261" r:id="rId8"/>
    <p:sldId id="266" r:id="rId9"/>
    <p:sldId id="264" r:id="rId10"/>
    <p:sldId id="272" r:id="rId11"/>
    <p:sldId id="269" r:id="rId12"/>
    <p:sldId id="270" r:id="rId13"/>
    <p:sldId id="258" r:id="rId14"/>
    <p:sldId id="271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AB4352-443B-7B94-6216-B0AE2B032837}" v="1" dt="2025-04-11T01:35:33.9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劉宇恆" userId="S::m1329026@cgu.edu.tw::72c3d34f-e341-45f8-afb0-eb362eb83ac6" providerId="AD" clId="Web-{22AB4352-443B-7B94-6216-B0AE2B032837}"/>
    <pc:docChg chg="modSld">
      <pc:chgData name="劉宇恆" userId="S::m1329026@cgu.edu.tw::72c3d34f-e341-45f8-afb0-eb362eb83ac6" providerId="AD" clId="Web-{22AB4352-443B-7B94-6216-B0AE2B032837}" dt="2025-04-11T01:35:33.964" v="0" actId="1076"/>
      <pc:docMkLst>
        <pc:docMk/>
      </pc:docMkLst>
      <pc:sldChg chg="modSp">
        <pc:chgData name="劉宇恆" userId="S::m1329026@cgu.edu.tw::72c3d34f-e341-45f8-afb0-eb362eb83ac6" providerId="AD" clId="Web-{22AB4352-443B-7B94-6216-B0AE2B032837}" dt="2025-04-11T01:35:33.964" v="0" actId="1076"/>
        <pc:sldMkLst>
          <pc:docMk/>
          <pc:sldMk cId="840039183" sldId="262"/>
        </pc:sldMkLst>
        <pc:picChg chg="mod">
          <ac:chgData name="劉宇恆" userId="S::m1329026@cgu.edu.tw::72c3d34f-e341-45f8-afb0-eb362eb83ac6" providerId="AD" clId="Web-{22AB4352-443B-7B94-6216-B0AE2B032837}" dt="2025-04-11T01:35:33.964" v="0" actId="1076"/>
          <ac:picMkLst>
            <pc:docMk/>
            <pc:sldMk cId="840039183" sldId="262"/>
            <ac:picMk id="8" creationId="{DBB7616D-82E2-71EC-F61E-179DC0DE8174}"/>
          </ac:picMkLst>
        </pc:picChg>
      </pc:sldChg>
    </pc:docChg>
  </pc:docChgLst>
  <pc:docChgLst>
    <pc:chgData name="Chi-Ching Lee" userId="7309231c4353d1c0" providerId="LiveId" clId="{306138DE-5CB9-4BF5-9648-86F943F6E3FE}"/>
    <pc:docChg chg="undo custSel addSld delSld modSld">
      <pc:chgData name="Chi-Ching Lee" userId="7309231c4353d1c0" providerId="LiveId" clId="{306138DE-5CB9-4BF5-9648-86F943F6E3FE}" dt="2024-04-12T02:18:35.840" v="766"/>
      <pc:docMkLst>
        <pc:docMk/>
      </pc:docMkLst>
      <pc:sldChg chg="modSp mod">
        <pc:chgData name="Chi-Ching Lee" userId="7309231c4353d1c0" providerId="LiveId" clId="{306138DE-5CB9-4BF5-9648-86F943F6E3FE}" dt="2024-03-28T14:48:44.793" v="571" actId="20577"/>
        <pc:sldMkLst>
          <pc:docMk/>
          <pc:sldMk cId="4232534539" sldId="258"/>
        </pc:sldMkLst>
        <pc:spChg chg="mod">
          <ac:chgData name="Chi-Ching Lee" userId="7309231c4353d1c0" providerId="LiveId" clId="{306138DE-5CB9-4BF5-9648-86F943F6E3FE}" dt="2024-03-28T14:48:44.793" v="571" actId="20577"/>
          <ac:spMkLst>
            <pc:docMk/>
            <pc:sldMk cId="4232534539" sldId="258"/>
            <ac:spMk id="3" creationId="{A84E686E-6C3F-47AC-3AF4-12A53F0B5A08}"/>
          </ac:spMkLst>
        </pc:spChg>
      </pc:sldChg>
      <pc:sldChg chg="addSp modSp mod">
        <pc:chgData name="Chi-Ching Lee" userId="7309231c4353d1c0" providerId="LiveId" clId="{306138DE-5CB9-4BF5-9648-86F943F6E3FE}" dt="2024-04-12T01:56:56.240" v="765"/>
        <pc:sldMkLst>
          <pc:docMk/>
          <pc:sldMk cId="1650825914" sldId="264"/>
        </pc:sldMkLst>
        <pc:spChg chg="mod">
          <ac:chgData name="Chi-Ching Lee" userId="7309231c4353d1c0" providerId="LiveId" clId="{306138DE-5CB9-4BF5-9648-86F943F6E3FE}" dt="2024-03-28T14:46:08.142" v="512" actId="20577"/>
          <ac:spMkLst>
            <pc:docMk/>
            <pc:sldMk cId="1650825914" sldId="264"/>
            <ac:spMk id="2" creationId="{4F176990-9FB9-A0C5-BDF2-F9636E51F13A}"/>
          </ac:spMkLst>
        </pc:spChg>
        <pc:spChg chg="mod">
          <ac:chgData name="Chi-Ching Lee" userId="7309231c4353d1c0" providerId="LiveId" clId="{306138DE-5CB9-4BF5-9648-86F943F6E3FE}" dt="2024-03-28T14:43:31.136" v="471" actId="20577"/>
          <ac:spMkLst>
            <pc:docMk/>
            <pc:sldMk cId="1650825914" sldId="264"/>
            <ac:spMk id="3" creationId="{35B01643-8635-6BCF-D850-90F096BA38AC}"/>
          </ac:spMkLst>
        </pc:spChg>
        <pc:inkChg chg="add">
          <ac:chgData name="Chi-Ching Lee" userId="7309231c4353d1c0" providerId="LiveId" clId="{306138DE-5CB9-4BF5-9648-86F943F6E3FE}" dt="2024-04-12T01:56:56.240" v="765"/>
          <ac:inkMkLst>
            <pc:docMk/>
            <pc:sldMk cId="1650825914" sldId="264"/>
            <ac:inkMk id="5" creationId="{1BBF9B00-3912-47CA-800E-A92418963610}"/>
          </ac:inkMkLst>
        </pc:inkChg>
      </pc:sldChg>
      <pc:sldChg chg="addSp modSp mod">
        <pc:chgData name="Chi-Ching Lee" userId="7309231c4353d1c0" providerId="LiveId" clId="{306138DE-5CB9-4BF5-9648-86F943F6E3FE}" dt="2024-03-29T02:43:51.751" v="758" actId="207"/>
        <pc:sldMkLst>
          <pc:docMk/>
          <pc:sldMk cId="1701247373" sldId="266"/>
        </pc:sldMkLst>
        <pc:spChg chg="add mod">
          <ac:chgData name="Chi-Ching Lee" userId="7309231c4353d1c0" providerId="LiveId" clId="{306138DE-5CB9-4BF5-9648-86F943F6E3FE}" dt="2024-03-29T02:43:51.751" v="758" actId="207"/>
          <ac:spMkLst>
            <pc:docMk/>
            <pc:sldMk cId="1701247373" sldId="266"/>
            <ac:spMk id="3" creationId="{178664C3-340E-474D-A2A5-9103CD93E620}"/>
          </ac:spMkLst>
        </pc:spChg>
        <pc:spChg chg="mod">
          <ac:chgData name="Chi-Ching Lee" userId="7309231c4353d1c0" providerId="LiveId" clId="{306138DE-5CB9-4BF5-9648-86F943F6E3FE}" dt="2024-03-29T01:58:44.011" v="707" actId="20577"/>
          <ac:spMkLst>
            <pc:docMk/>
            <pc:sldMk cId="1701247373" sldId="266"/>
            <ac:spMk id="10" creationId="{FA02AAFC-D5F8-5225-34B7-D9F452E00303}"/>
          </ac:spMkLst>
        </pc:spChg>
        <pc:spChg chg="mod">
          <ac:chgData name="Chi-Ching Lee" userId="7309231c4353d1c0" providerId="LiveId" clId="{306138DE-5CB9-4BF5-9648-86F943F6E3FE}" dt="2024-03-29T01:58:46.418" v="710" actId="20577"/>
          <ac:spMkLst>
            <pc:docMk/>
            <pc:sldMk cId="1701247373" sldId="266"/>
            <ac:spMk id="11" creationId="{7FC79C67-70DE-A18E-538A-FA8B61E3589D}"/>
          </ac:spMkLst>
        </pc:spChg>
        <pc:spChg chg="mod">
          <ac:chgData name="Chi-Ching Lee" userId="7309231c4353d1c0" providerId="LiveId" clId="{306138DE-5CB9-4BF5-9648-86F943F6E3FE}" dt="2024-03-29T01:58:48.558" v="713" actId="20577"/>
          <ac:spMkLst>
            <pc:docMk/>
            <pc:sldMk cId="1701247373" sldId="266"/>
            <ac:spMk id="12" creationId="{B3B636FA-58F6-996A-902B-13B36251644B}"/>
          </ac:spMkLst>
        </pc:spChg>
        <pc:spChg chg="mod">
          <ac:chgData name="Chi-Ching Lee" userId="7309231c4353d1c0" providerId="LiveId" clId="{306138DE-5CB9-4BF5-9648-86F943F6E3FE}" dt="2024-03-29T01:58:50.355" v="716" actId="20577"/>
          <ac:spMkLst>
            <pc:docMk/>
            <pc:sldMk cId="1701247373" sldId="266"/>
            <ac:spMk id="13" creationId="{816C7FB8-D89E-907A-FFDC-1B621B2B0A8C}"/>
          </ac:spMkLst>
        </pc:spChg>
      </pc:sldChg>
      <pc:sldChg chg="addSp">
        <pc:chgData name="Chi-Ching Lee" userId="7309231c4353d1c0" providerId="LiveId" clId="{306138DE-5CB9-4BF5-9648-86F943F6E3FE}" dt="2024-04-12T02:18:35.840" v="766"/>
        <pc:sldMkLst>
          <pc:docMk/>
          <pc:sldMk cId="3402917774" sldId="269"/>
        </pc:sldMkLst>
        <pc:inkChg chg="add">
          <ac:chgData name="Chi-Ching Lee" userId="7309231c4353d1c0" providerId="LiveId" clId="{306138DE-5CB9-4BF5-9648-86F943F6E3FE}" dt="2024-04-12T02:18:35.840" v="766"/>
          <ac:inkMkLst>
            <pc:docMk/>
            <pc:sldMk cId="3402917774" sldId="269"/>
            <ac:inkMk id="3" creationId="{FD4E5987-6F56-4208-9D52-555E7A8531E6}"/>
          </ac:inkMkLst>
        </pc:inkChg>
      </pc:sldChg>
      <pc:sldChg chg="modSp mod">
        <pc:chgData name="Chi-Ching Lee" userId="7309231c4353d1c0" providerId="LiveId" clId="{306138DE-5CB9-4BF5-9648-86F943F6E3FE}" dt="2024-03-28T14:44:02.402" v="473" actId="20577"/>
        <pc:sldMkLst>
          <pc:docMk/>
          <pc:sldMk cId="2945903496" sldId="270"/>
        </pc:sldMkLst>
        <pc:spChg chg="mod">
          <ac:chgData name="Chi-Ching Lee" userId="7309231c4353d1c0" providerId="LiveId" clId="{306138DE-5CB9-4BF5-9648-86F943F6E3FE}" dt="2024-03-28T14:44:02.402" v="473" actId="20577"/>
          <ac:spMkLst>
            <pc:docMk/>
            <pc:sldMk cId="2945903496" sldId="270"/>
            <ac:spMk id="2" creationId="{2B40BA4C-D8EA-FED4-62D7-D343167C6C9F}"/>
          </ac:spMkLst>
        </pc:spChg>
      </pc:sldChg>
      <pc:sldChg chg="modSp mod">
        <pc:chgData name="Chi-Ching Lee" userId="7309231c4353d1c0" providerId="LiveId" clId="{306138DE-5CB9-4BF5-9648-86F943F6E3FE}" dt="2024-03-29T01:58:16.449" v="704" actId="20577"/>
        <pc:sldMkLst>
          <pc:docMk/>
          <pc:sldMk cId="138674347" sldId="271"/>
        </pc:sldMkLst>
        <pc:spChg chg="mod">
          <ac:chgData name="Chi-Ching Lee" userId="7309231c4353d1c0" providerId="LiveId" clId="{306138DE-5CB9-4BF5-9648-86F943F6E3FE}" dt="2024-03-29T01:58:16.449" v="704" actId="20577"/>
          <ac:spMkLst>
            <pc:docMk/>
            <pc:sldMk cId="138674347" sldId="271"/>
            <ac:spMk id="3" creationId="{5D7159B5-AA4F-5496-9CF0-8ADF729488BA}"/>
          </ac:spMkLst>
        </pc:spChg>
      </pc:sldChg>
      <pc:sldChg chg="addSp delSp modSp new mod">
        <pc:chgData name="Chi-Ching Lee" userId="7309231c4353d1c0" providerId="LiveId" clId="{306138DE-5CB9-4BF5-9648-86F943F6E3FE}" dt="2024-04-12T02:18:35.840" v="766"/>
        <pc:sldMkLst>
          <pc:docMk/>
          <pc:sldMk cId="417629934" sldId="272"/>
        </pc:sldMkLst>
        <pc:spChg chg="add del">
          <ac:chgData name="Chi-Ching Lee" userId="7309231c4353d1c0" providerId="LiveId" clId="{306138DE-5CB9-4BF5-9648-86F943F6E3FE}" dt="2024-04-12T01:46:53.060" v="762" actId="478"/>
          <ac:spMkLst>
            <pc:docMk/>
            <pc:sldMk cId="417629934" sldId="272"/>
            <ac:spMk id="2" creationId="{1A83C8C2-AB25-4358-8E2C-E66EC73DC2E1}"/>
          </ac:spMkLst>
        </pc:spChg>
        <pc:spChg chg="add del">
          <ac:chgData name="Chi-Ching Lee" userId="7309231c4353d1c0" providerId="LiveId" clId="{306138DE-5CB9-4BF5-9648-86F943F6E3FE}" dt="2024-04-12T01:46:53.060" v="762" actId="478"/>
          <ac:spMkLst>
            <pc:docMk/>
            <pc:sldMk cId="417629934" sldId="272"/>
            <ac:spMk id="3" creationId="{0F6553D4-98E5-4620-B0C5-2C84994A8263}"/>
          </ac:spMkLst>
        </pc:spChg>
        <pc:spChg chg="add del">
          <ac:chgData name="Chi-Ching Lee" userId="7309231c4353d1c0" providerId="LiveId" clId="{306138DE-5CB9-4BF5-9648-86F943F6E3FE}" dt="2024-04-12T01:46:50.327" v="761" actId="478"/>
          <ac:spMkLst>
            <pc:docMk/>
            <pc:sldMk cId="417629934" sldId="272"/>
            <ac:spMk id="4" creationId="{8F8F5D53-29BC-4F28-AC81-AD2285C918EA}"/>
          </ac:spMkLst>
        </pc:spChg>
        <pc:spChg chg="add mod">
          <ac:chgData name="Chi-Ching Lee" userId="7309231c4353d1c0" providerId="LiveId" clId="{306138DE-5CB9-4BF5-9648-86F943F6E3FE}" dt="2024-04-12T01:46:53.768" v="763"/>
          <ac:spMkLst>
            <pc:docMk/>
            <pc:sldMk cId="417629934" sldId="272"/>
            <ac:spMk id="5" creationId="{CE18B15E-9247-480F-9DB0-7DCB35B1B7E6}"/>
          </ac:spMkLst>
        </pc:spChg>
        <pc:spChg chg="add mod">
          <ac:chgData name="Chi-Ching Lee" userId="7309231c4353d1c0" providerId="LiveId" clId="{306138DE-5CB9-4BF5-9648-86F943F6E3FE}" dt="2024-04-12T01:46:53.768" v="763"/>
          <ac:spMkLst>
            <pc:docMk/>
            <pc:sldMk cId="417629934" sldId="272"/>
            <ac:spMk id="6" creationId="{79E5CB63-5002-4725-9ABF-CDA259050D17}"/>
          </ac:spMkLst>
        </pc:spChg>
        <pc:spChg chg="add mod">
          <ac:chgData name="Chi-Ching Lee" userId="7309231c4353d1c0" providerId="LiveId" clId="{306138DE-5CB9-4BF5-9648-86F943F6E3FE}" dt="2024-04-12T01:46:53.768" v="763"/>
          <ac:spMkLst>
            <pc:docMk/>
            <pc:sldMk cId="417629934" sldId="272"/>
            <ac:spMk id="7" creationId="{0B1A4DDC-CA85-4193-B943-AB7ED7B98C50}"/>
          </ac:spMkLst>
        </pc:spChg>
        <pc:spChg chg="add mod">
          <ac:chgData name="Chi-Ching Lee" userId="7309231c4353d1c0" providerId="LiveId" clId="{306138DE-5CB9-4BF5-9648-86F943F6E3FE}" dt="2024-04-12T01:46:53.768" v="763"/>
          <ac:spMkLst>
            <pc:docMk/>
            <pc:sldMk cId="417629934" sldId="272"/>
            <ac:spMk id="8" creationId="{AF31C9DC-3E54-4714-82C1-64EB43003138}"/>
          </ac:spMkLst>
        </pc:spChg>
        <pc:spChg chg="add mod">
          <ac:chgData name="Chi-Ching Lee" userId="7309231c4353d1c0" providerId="LiveId" clId="{306138DE-5CB9-4BF5-9648-86F943F6E3FE}" dt="2024-04-12T01:46:53.768" v="763"/>
          <ac:spMkLst>
            <pc:docMk/>
            <pc:sldMk cId="417629934" sldId="272"/>
            <ac:spMk id="9" creationId="{3077CCB8-5D11-4090-9279-30C98EE72B94}"/>
          </ac:spMkLst>
        </pc:spChg>
        <pc:spChg chg="add mod">
          <ac:chgData name="Chi-Ching Lee" userId="7309231c4353d1c0" providerId="LiveId" clId="{306138DE-5CB9-4BF5-9648-86F943F6E3FE}" dt="2024-04-12T01:46:53.768" v="763"/>
          <ac:spMkLst>
            <pc:docMk/>
            <pc:sldMk cId="417629934" sldId="272"/>
            <ac:spMk id="10" creationId="{8C7F8301-F478-45E7-9D66-DD5ACC0880DA}"/>
          </ac:spMkLst>
        </pc:spChg>
        <pc:spChg chg="add mod">
          <ac:chgData name="Chi-Ching Lee" userId="7309231c4353d1c0" providerId="LiveId" clId="{306138DE-5CB9-4BF5-9648-86F943F6E3FE}" dt="2024-04-12T01:46:53.768" v="763"/>
          <ac:spMkLst>
            <pc:docMk/>
            <pc:sldMk cId="417629934" sldId="272"/>
            <ac:spMk id="11" creationId="{6888D950-33EA-4E4A-A1BE-779A6D9D57B7}"/>
          </ac:spMkLst>
        </pc:spChg>
        <pc:spChg chg="add mod">
          <ac:chgData name="Chi-Ching Lee" userId="7309231c4353d1c0" providerId="LiveId" clId="{306138DE-5CB9-4BF5-9648-86F943F6E3FE}" dt="2024-04-12T01:46:53.768" v="763"/>
          <ac:spMkLst>
            <pc:docMk/>
            <pc:sldMk cId="417629934" sldId="272"/>
            <ac:spMk id="12" creationId="{320C2248-EAFB-427F-A41B-D8D4F9AD6144}"/>
          </ac:spMkLst>
        </pc:spChg>
        <pc:spChg chg="add mod">
          <ac:chgData name="Chi-Ching Lee" userId="7309231c4353d1c0" providerId="LiveId" clId="{306138DE-5CB9-4BF5-9648-86F943F6E3FE}" dt="2024-04-12T01:46:53.768" v="763"/>
          <ac:spMkLst>
            <pc:docMk/>
            <pc:sldMk cId="417629934" sldId="272"/>
            <ac:spMk id="13" creationId="{B32DBBF6-8BC7-422C-A8B9-30E3DD461104}"/>
          </ac:spMkLst>
        </pc:spChg>
        <pc:spChg chg="add mod">
          <ac:chgData name="Chi-Ching Lee" userId="7309231c4353d1c0" providerId="LiveId" clId="{306138DE-5CB9-4BF5-9648-86F943F6E3FE}" dt="2024-04-12T01:46:53.768" v="763"/>
          <ac:spMkLst>
            <pc:docMk/>
            <pc:sldMk cId="417629934" sldId="272"/>
            <ac:spMk id="14" creationId="{98FB6FC1-E965-4749-9A9B-40957B1E6156}"/>
          </ac:spMkLst>
        </pc:spChg>
        <pc:spChg chg="add mod">
          <ac:chgData name="Chi-Ching Lee" userId="7309231c4353d1c0" providerId="LiveId" clId="{306138DE-5CB9-4BF5-9648-86F943F6E3FE}" dt="2024-04-12T01:46:53.768" v="763"/>
          <ac:spMkLst>
            <pc:docMk/>
            <pc:sldMk cId="417629934" sldId="272"/>
            <ac:spMk id="15" creationId="{26CAFBCD-4343-4E38-8FF6-0DA5AA0BD655}"/>
          </ac:spMkLst>
        </pc:spChg>
        <pc:spChg chg="add mod">
          <ac:chgData name="Chi-Ching Lee" userId="7309231c4353d1c0" providerId="LiveId" clId="{306138DE-5CB9-4BF5-9648-86F943F6E3FE}" dt="2024-04-12T01:46:53.768" v="763"/>
          <ac:spMkLst>
            <pc:docMk/>
            <pc:sldMk cId="417629934" sldId="272"/>
            <ac:spMk id="16" creationId="{38540776-2FCB-417F-9BBF-CF82E693F2DD}"/>
          </ac:spMkLst>
        </pc:spChg>
        <pc:spChg chg="add mod">
          <ac:chgData name="Chi-Ching Lee" userId="7309231c4353d1c0" providerId="LiveId" clId="{306138DE-5CB9-4BF5-9648-86F943F6E3FE}" dt="2024-04-12T01:46:53.768" v="763"/>
          <ac:spMkLst>
            <pc:docMk/>
            <pc:sldMk cId="417629934" sldId="272"/>
            <ac:spMk id="17" creationId="{5F893781-83D4-41EE-BB59-39F12F43C5C6}"/>
          </ac:spMkLst>
        </pc:spChg>
        <pc:spChg chg="add mod">
          <ac:chgData name="Chi-Ching Lee" userId="7309231c4353d1c0" providerId="LiveId" clId="{306138DE-5CB9-4BF5-9648-86F943F6E3FE}" dt="2024-04-12T01:47:05.832" v="764" actId="207"/>
          <ac:spMkLst>
            <pc:docMk/>
            <pc:sldMk cId="417629934" sldId="272"/>
            <ac:spMk id="18" creationId="{8AB80136-CAA2-4477-BA07-A0D7AA96796D}"/>
          </ac:spMkLst>
        </pc:spChg>
        <pc:spChg chg="add mod">
          <ac:chgData name="Chi-Ching Lee" userId="7309231c4353d1c0" providerId="LiveId" clId="{306138DE-5CB9-4BF5-9648-86F943F6E3FE}" dt="2024-04-12T01:46:53.768" v="763"/>
          <ac:spMkLst>
            <pc:docMk/>
            <pc:sldMk cId="417629934" sldId="272"/>
            <ac:spMk id="19" creationId="{067DA534-D734-4133-BA42-A1923EE8B1A9}"/>
          </ac:spMkLst>
        </pc:spChg>
        <pc:spChg chg="add mod">
          <ac:chgData name="Chi-Ching Lee" userId="7309231c4353d1c0" providerId="LiveId" clId="{306138DE-5CB9-4BF5-9648-86F943F6E3FE}" dt="2024-04-12T01:46:53.768" v="763"/>
          <ac:spMkLst>
            <pc:docMk/>
            <pc:sldMk cId="417629934" sldId="272"/>
            <ac:spMk id="20" creationId="{C1C6CE6A-2261-4E58-85CD-43DB2F3DC5D9}"/>
          </ac:spMkLst>
        </pc:spChg>
        <pc:spChg chg="add mod">
          <ac:chgData name="Chi-Ching Lee" userId="7309231c4353d1c0" providerId="LiveId" clId="{306138DE-5CB9-4BF5-9648-86F943F6E3FE}" dt="2024-04-12T01:46:53.768" v="763"/>
          <ac:spMkLst>
            <pc:docMk/>
            <pc:sldMk cId="417629934" sldId="272"/>
            <ac:spMk id="21" creationId="{89A7DE4F-BA7F-4F33-A2B2-7C3B0F8CD385}"/>
          </ac:spMkLst>
        </pc:spChg>
        <pc:spChg chg="add mod">
          <ac:chgData name="Chi-Ching Lee" userId="7309231c4353d1c0" providerId="LiveId" clId="{306138DE-5CB9-4BF5-9648-86F943F6E3FE}" dt="2024-04-12T01:46:53.768" v="763"/>
          <ac:spMkLst>
            <pc:docMk/>
            <pc:sldMk cId="417629934" sldId="272"/>
            <ac:spMk id="22" creationId="{4FDAD0E3-7FBA-4BC0-9BDF-093BB472C91C}"/>
          </ac:spMkLst>
        </pc:spChg>
        <pc:spChg chg="add mod">
          <ac:chgData name="Chi-Ching Lee" userId="7309231c4353d1c0" providerId="LiveId" clId="{306138DE-5CB9-4BF5-9648-86F943F6E3FE}" dt="2024-04-12T01:46:53.768" v="763"/>
          <ac:spMkLst>
            <pc:docMk/>
            <pc:sldMk cId="417629934" sldId="272"/>
            <ac:spMk id="23" creationId="{AA60CA86-0F72-4500-A2AF-F91EF66067B2}"/>
          </ac:spMkLst>
        </pc:spChg>
        <pc:spChg chg="add mod">
          <ac:chgData name="Chi-Ching Lee" userId="7309231c4353d1c0" providerId="LiveId" clId="{306138DE-5CB9-4BF5-9648-86F943F6E3FE}" dt="2024-04-12T01:46:53.768" v="763"/>
          <ac:spMkLst>
            <pc:docMk/>
            <pc:sldMk cId="417629934" sldId="272"/>
            <ac:spMk id="24" creationId="{42422112-4066-47F4-B966-87D85E970431}"/>
          </ac:spMkLst>
        </pc:spChg>
        <pc:spChg chg="add mod">
          <ac:chgData name="Chi-Ching Lee" userId="7309231c4353d1c0" providerId="LiveId" clId="{306138DE-5CB9-4BF5-9648-86F943F6E3FE}" dt="2024-04-12T01:46:53.768" v="763"/>
          <ac:spMkLst>
            <pc:docMk/>
            <pc:sldMk cId="417629934" sldId="272"/>
            <ac:spMk id="25" creationId="{7AFA4F42-A9C3-493C-AAE9-7B4D0826B31A}"/>
          </ac:spMkLst>
        </pc:spChg>
        <pc:inkChg chg="add">
          <ac:chgData name="Chi-Ching Lee" userId="7309231c4353d1c0" providerId="LiveId" clId="{306138DE-5CB9-4BF5-9648-86F943F6E3FE}" dt="2024-04-12T01:56:56.240" v="765"/>
          <ac:inkMkLst>
            <pc:docMk/>
            <pc:sldMk cId="417629934" sldId="272"/>
            <ac:inkMk id="26" creationId="{A8E7C10A-FDDA-4E2D-9CA5-C19F616EBD3D}"/>
          </ac:inkMkLst>
        </pc:inkChg>
        <pc:inkChg chg="add">
          <ac:chgData name="Chi-Ching Lee" userId="7309231c4353d1c0" providerId="LiveId" clId="{306138DE-5CB9-4BF5-9648-86F943F6E3FE}" dt="2024-04-12T02:18:35.840" v="766"/>
          <ac:inkMkLst>
            <pc:docMk/>
            <pc:sldMk cId="417629934" sldId="272"/>
            <ac:inkMk id="27" creationId="{2B2156F4-AAE4-472C-8873-BD2F2AFC1864}"/>
          </ac:inkMkLst>
        </pc:inkChg>
      </pc:sldChg>
      <pc:sldChg chg="addSp delSp modSp add del mod">
        <pc:chgData name="Chi-Ching Lee" userId="7309231c4353d1c0" providerId="LiveId" clId="{306138DE-5CB9-4BF5-9648-86F943F6E3FE}" dt="2024-03-28T12:19:47.050" v="247" actId="2696"/>
        <pc:sldMkLst>
          <pc:docMk/>
          <pc:sldMk cId="2205091494" sldId="272"/>
        </pc:sldMkLst>
        <pc:spChg chg="mod">
          <ac:chgData name="Chi-Ching Lee" userId="7309231c4353d1c0" providerId="LiveId" clId="{306138DE-5CB9-4BF5-9648-86F943F6E3FE}" dt="2024-03-28T12:18:17.866" v="229" actId="20577"/>
          <ac:spMkLst>
            <pc:docMk/>
            <pc:sldMk cId="2205091494" sldId="272"/>
            <ac:spMk id="2" creationId="{2B40BA4C-D8EA-FED4-62D7-D343167C6C9F}"/>
          </ac:spMkLst>
        </pc:spChg>
        <pc:spChg chg="del">
          <ac:chgData name="Chi-Ching Lee" userId="7309231c4353d1c0" providerId="LiveId" clId="{306138DE-5CB9-4BF5-9648-86F943F6E3FE}" dt="2024-03-28T12:18:23.993" v="231" actId="478"/>
          <ac:spMkLst>
            <pc:docMk/>
            <pc:sldMk cId="2205091494" sldId="272"/>
            <ac:spMk id="3" creationId="{CFB7B196-BA74-CC4A-C07A-2B9BA4B762C5}"/>
          </ac:spMkLst>
        </pc:spChg>
        <pc:spChg chg="add del">
          <ac:chgData name="Chi-Ching Lee" userId="7309231c4353d1c0" providerId="LiveId" clId="{306138DE-5CB9-4BF5-9648-86F943F6E3FE}" dt="2024-03-28T12:18:32.095" v="233" actId="478"/>
          <ac:spMkLst>
            <pc:docMk/>
            <pc:sldMk cId="2205091494" sldId="272"/>
            <ac:spMk id="6" creationId="{19C28C99-13AF-69B8-74B7-E7C99A1DA3D1}"/>
          </ac:spMkLst>
        </pc:spChg>
        <pc:spChg chg="add del mod">
          <ac:chgData name="Chi-Ching Lee" userId="7309231c4353d1c0" providerId="LiveId" clId="{306138DE-5CB9-4BF5-9648-86F943F6E3FE}" dt="2024-03-28T12:18:39.189" v="234" actId="478"/>
          <ac:spMkLst>
            <pc:docMk/>
            <pc:sldMk cId="2205091494" sldId="272"/>
            <ac:spMk id="8" creationId="{CC6C2FAB-E8CA-482D-A3D9-5FF808F4B9D2}"/>
          </ac:spMkLst>
        </pc:spChg>
        <pc:spChg chg="add mod">
          <ac:chgData name="Chi-Ching Lee" userId="7309231c4353d1c0" providerId="LiveId" clId="{306138DE-5CB9-4BF5-9648-86F943F6E3FE}" dt="2024-03-28T12:18:43.656" v="236" actId="1076"/>
          <ac:spMkLst>
            <pc:docMk/>
            <pc:sldMk cId="2205091494" sldId="272"/>
            <ac:spMk id="9" creationId="{B35D80AA-F98C-486F-8431-0B1794781995}"/>
          </ac:spMkLst>
        </pc:spChg>
        <pc:spChg chg="add mod">
          <ac:chgData name="Chi-Ching Lee" userId="7309231c4353d1c0" providerId="LiveId" clId="{306138DE-5CB9-4BF5-9648-86F943F6E3FE}" dt="2024-03-28T12:18:43.656" v="236" actId="1076"/>
          <ac:spMkLst>
            <pc:docMk/>
            <pc:sldMk cId="2205091494" sldId="272"/>
            <ac:spMk id="10" creationId="{0E2D847A-F37F-4BEA-B3B9-8645B4B57C5E}"/>
          </ac:spMkLst>
        </pc:spChg>
        <pc:spChg chg="add mod">
          <ac:chgData name="Chi-Ching Lee" userId="7309231c4353d1c0" providerId="LiveId" clId="{306138DE-5CB9-4BF5-9648-86F943F6E3FE}" dt="2024-03-28T12:18:43.656" v="236" actId="1076"/>
          <ac:spMkLst>
            <pc:docMk/>
            <pc:sldMk cId="2205091494" sldId="272"/>
            <ac:spMk id="11" creationId="{3275478E-AAA8-4BB8-96F2-0D2461BA4BF2}"/>
          </ac:spMkLst>
        </pc:spChg>
        <pc:spChg chg="add mod">
          <ac:chgData name="Chi-Ching Lee" userId="7309231c4353d1c0" providerId="LiveId" clId="{306138DE-5CB9-4BF5-9648-86F943F6E3FE}" dt="2024-03-28T12:18:43.656" v="236" actId="1076"/>
          <ac:spMkLst>
            <pc:docMk/>
            <pc:sldMk cId="2205091494" sldId="272"/>
            <ac:spMk id="12" creationId="{8563CC49-8A7C-4BCA-BE71-C48187DA4406}"/>
          </ac:spMkLst>
        </pc:spChg>
        <pc:spChg chg="add mod">
          <ac:chgData name="Chi-Ching Lee" userId="7309231c4353d1c0" providerId="LiveId" clId="{306138DE-5CB9-4BF5-9648-86F943F6E3FE}" dt="2024-03-28T12:18:43.656" v="236" actId="1076"/>
          <ac:spMkLst>
            <pc:docMk/>
            <pc:sldMk cId="2205091494" sldId="272"/>
            <ac:spMk id="13" creationId="{D706BD5D-937E-4114-BF1C-C83F72127438}"/>
          </ac:spMkLst>
        </pc:spChg>
        <pc:spChg chg="add mod">
          <ac:chgData name="Chi-Ching Lee" userId="7309231c4353d1c0" providerId="LiveId" clId="{306138DE-5CB9-4BF5-9648-86F943F6E3FE}" dt="2024-03-28T12:18:43.656" v="236" actId="1076"/>
          <ac:spMkLst>
            <pc:docMk/>
            <pc:sldMk cId="2205091494" sldId="272"/>
            <ac:spMk id="14" creationId="{E782C83B-A6AA-4F03-8E09-E6DE35969C0E}"/>
          </ac:spMkLst>
        </pc:spChg>
        <pc:spChg chg="add mod">
          <ac:chgData name="Chi-Ching Lee" userId="7309231c4353d1c0" providerId="LiveId" clId="{306138DE-5CB9-4BF5-9648-86F943F6E3FE}" dt="2024-03-28T12:18:43.656" v="236" actId="1076"/>
          <ac:spMkLst>
            <pc:docMk/>
            <pc:sldMk cId="2205091494" sldId="272"/>
            <ac:spMk id="15" creationId="{A07D8ABF-92F5-4B16-9AB3-01AAAF4DE980}"/>
          </ac:spMkLst>
        </pc:spChg>
        <pc:spChg chg="add del mod">
          <ac:chgData name="Chi-Ching Lee" userId="7309231c4353d1c0" providerId="LiveId" clId="{306138DE-5CB9-4BF5-9648-86F943F6E3FE}" dt="2024-03-28T12:18:46.875" v="237" actId="478"/>
          <ac:spMkLst>
            <pc:docMk/>
            <pc:sldMk cId="2205091494" sldId="272"/>
            <ac:spMk id="16" creationId="{EF8F74C2-9DA9-40A9-9BB6-5657B2B9C8CA}"/>
          </ac:spMkLst>
        </pc:spChg>
        <pc:spChg chg="add mod">
          <ac:chgData name="Chi-Ching Lee" userId="7309231c4353d1c0" providerId="LiveId" clId="{306138DE-5CB9-4BF5-9648-86F943F6E3FE}" dt="2024-03-28T12:18:43.656" v="236" actId="1076"/>
          <ac:spMkLst>
            <pc:docMk/>
            <pc:sldMk cId="2205091494" sldId="272"/>
            <ac:spMk id="17" creationId="{2E6593D8-03F2-4689-AC2F-990EC99190C9}"/>
          </ac:spMkLst>
        </pc:spChg>
        <pc:spChg chg="add mod">
          <ac:chgData name="Chi-Ching Lee" userId="7309231c4353d1c0" providerId="LiveId" clId="{306138DE-5CB9-4BF5-9648-86F943F6E3FE}" dt="2024-03-28T12:18:43.656" v="236" actId="1076"/>
          <ac:spMkLst>
            <pc:docMk/>
            <pc:sldMk cId="2205091494" sldId="272"/>
            <ac:spMk id="18" creationId="{0A111FD5-39A2-45C7-BCCF-A6D77278C921}"/>
          </ac:spMkLst>
        </pc:spChg>
        <pc:spChg chg="add del mod">
          <ac:chgData name="Chi-Ching Lee" userId="7309231c4353d1c0" providerId="LiveId" clId="{306138DE-5CB9-4BF5-9648-86F943F6E3FE}" dt="2024-03-28T12:18:59.278" v="241" actId="478"/>
          <ac:spMkLst>
            <pc:docMk/>
            <pc:sldMk cId="2205091494" sldId="272"/>
            <ac:spMk id="19" creationId="{A8D98300-457C-4F5B-844B-FA8049CC1DEA}"/>
          </ac:spMkLst>
        </pc:spChg>
        <pc:spChg chg="add del mod">
          <ac:chgData name="Chi-Ching Lee" userId="7309231c4353d1c0" providerId="LiveId" clId="{306138DE-5CB9-4BF5-9648-86F943F6E3FE}" dt="2024-03-28T12:18:50.638" v="238" actId="478"/>
          <ac:spMkLst>
            <pc:docMk/>
            <pc:sldMk cId="2205091494" sldId="272"/>
            <ac:spMk id="20" creationId="{77859A6F-640C-4932-B88C-59E7E204EA32}"/>
          </ac:spMkLst>
        </pc:spChg>
        <pc:spChg chg="add del mod">
          <ac:chgData name="Chi-Ching Lee" userId="7309231c4353d1c0" providerId="LiveId" clId="{306138DE-5CB9-4BF5-9648-86F943F6E3FE}" dt="2024-03-28T12:19:19.254" v="245" actId="478"/>
          <ac:spMkLst>
            <pc:docMk/>
            <pc:sldMk cId="2205091494" sldId="272"/>
            <ac:spMk id="21" creationId="{1E9169F7-5F8D-4311-B59A-98068716AF2E}"/>
          </ac:spMkLst>
        </pc:spChg>
        <pc:spChg chg="add del mod">
          <ac:chgData name="Chi-Ching Lee" userId="7309231c4353d1c0" providerId="LiveId" clId="{306138DE-5CB9-4BF5-9648-86F943F6E3FE}" dt="2024-03-28T12:19:06.998" v="243" actId="478"/>
          <ac:spMkLst>
            <pc:docMk/>
            <pc:sldMk cId="2205091494" sldId="272"/>
            <ac:spMk id="22" creationId="{EFEC93EA-1365-480C-B27C-9348288BC88A}"/>
          </ac:spMkLst>
        </pc:spChg>
        <pc:spChg chg="add del mod">
          <ac:chgData name="Chi-Ching Lee" userId="7309231c4353d1c0" providerId="LiveId" clId="{306138DE-5CB9-4BF5-9648-86F943F6E3FE}" dt="2024-03-28T12:18:53.359" v="239" actId="478"/>
          <ac:spMkLst>
            <pc:docMk/>
            <pc:sldMk cId="2205091494" sldId="272"/>
            <ac:spMk id="23" creationId="{8FE1A3DC-C0D3-4088-AF67-6D205EBD4DBD}"/>
          </ac:spMkLst>
        </pc:spChg>
        <pc:spChg chg="add mod">
          <ac:chgData name="Chi-Ching Lee" userId="7309231c4353d1c0" providerId="LiveId" clId="{306138DE-5CB9-4BF5-9648-86F943F6E3FE}" dt="2024-03-28T12:18:43.656" v="236" actId="1076"/>
          <ac:spMkLst>
            <pc:docMk/>
            <pc:sldMk cId="2205091494" sldId="272"/>
            <ac:spMk id="24" creationId="{40D39C6A-638D-487B-8628-B280E3124D3C}"/>
          </ac:spMkLst>
        </pc:spChg>
        <pc:spChg chg="add del mod">
          <ac:chgData name="Chi-Ching Lee" userId="7309231c4353d1c0" providerId="LiveId" clId="{306138DE-5CB9-4BF5-9648-86F943F6E3FE}" dt="2024-03-28T12:19:25.579" v="246" actId="478"/>
          <ac:spMkLst>
            <pc:docMk/>
            <pc:sldMk cId="2205091494" sldId="272"/>
            <ac:spMk id="25" creationId="{16BEFEAA-B1EB-4655-A9B9-15DAB1B8A493}"/>
          </ac:spMkLst>
        </pc:spChg>
        <pc:spChg chg="add mod">
          <ac:chgData name="Chi-Ching Lee" userId="7309231c4353d1c0" providerId="LiveId" clId="{306138DE-5CB9-4BF5-9648-86F943F6E3FE}" dt="2024-03-28T12:18:43.656" v="236" actId="1076"/>
          <ac:spMkLst>
            <pc:docMk/>
            <pc:sldMk cId="2205091494" sldId="272"/>
            <ac:spMk id="26" creationId="{26D64A74-505B-4C67-8F6F-A3B59B240D15}"/>
          </ac:spMkLst>
        </pc:spChg>
        <pc:spChg chg="add del mod">
          <ac:chgData name="Chi-Ching Lee" userId="7309231c4353d1c0" providerId="LiveId" clId="{306138DE-5CB9-4BF5-9648-86F943F6E3FE}" dt="2024-03-28T12:19:11.202" v="244" actId="478"/>
          <ac:spMkLst>
            <pc:docMk/>
            <pc:sldMk cId="2205091494" sldId="272"/>
            <ac:spMk id="27" creationId="{F7695AB4-E0D2-448C-B118-A37FFDB6AA7E}"/>
          </ac:spMkLst>
        </pc:spChg>
        <pc:spChg chg="add del mod">
          <ac:chgData name="Chi-Ching Lee" userId="7309231c4353d1c0" providerId="LiveId" clId="{306138DE-5CB9-4BF5-9648-86F943F6E3FE}" dt="2024-03-28T12:18:56.068" v="240" actId="478"/>
          <ac:spMkLst>
            <pc:docMk/>
            <pc:sldMk cId="2205091494" sldId="272"/>
            <ac:spMk id="28" creationId="{FE1E939F-E884-4D61-A150-D07A135E56C3}"/>
          </ac:spMkLst>
        </pc:spChg>
        <pc:spChg chg="add del mod">
          <ac:chgData name="Chi-Ching Lee" userId="7309231c4353d1c0" providerId="LiveId" clId="{306138DE-5CB9-4BF5-9648-86F943F6E3FE}" dt="2024-03-28T12:19:02.600" v="242" actId="478"/>
          <ac:spMkLst>
            <pc:docMk/>
            <pc:sldMk cId="2205091494" sldId="272"/>
            <ac:spMk id="29" creationId="{C2A6758A-B326-41FD-A86D-125ED7E0B235}"/>
          </ac:spMkLst>
        </pc:spChg>
        <pc:picChg chg="del">
          <ac:chgData name="Chi-Ching Lee" userId="7309231c4353d1c0" providerId="LiveId" clId="{306138DE-5CB9-4BF5-9648-86F943F6E3FE}" dt="2024-03-28T12:18:21.808" v="230" actId="478"/>
          <ac:picMkLst>
            <pc:docMk/>
            <pc:sldMk cId="2205091494" sldId="272"/>
            <ac:picMk id="4" creationId="{E7F22DBB-A79B-A5DA-5E2D-E4A24F2DA103}"/>
          </ac:picMkLst>
        </pc:picChg>
      </pc:sldChg>
    </pc:docChg>
  </pc:docChgLst>
  <pc:docChgLst>
    <pc:chgData name="Chi-Ching Lee" userId="7309231c4353d1c0" providerId="LiveId" clId="{DDA59808-1D0E-484E-BC0D-BB2E16E7F3DF}"/>
    <pc:docChg chg="custSel delSld modSld">
      <pc:chgData name="Chi-Ching Lee" userId="7309231c4353d1c0" providerId="LiveId" clId="{DDA59808-1D0E-484E-BC0D-BB2E16E7F3DF}" dt="2024-03-15T03:20:30.589" v="1" actId="478"/>
      <pc:docMkLst>
        <pc:docMk/>
      </pc:docMkLst>
      <pc:sldChg chg="delSp mod">
        <pc:chgData name="Chi-Ching Lee" userId="7309231c4353d1c0" providerId="LiveId" clId="{DDA59808-1D0E-484E-BC0D-BB2E16E7F3DF}" dt="2024-03-15T03:20:30.589" v="1" actId="478"/>
        <pc:sldMkLst>
          <pc:docMk/>
          <pc:sldMk cId="1350392967" sldId="268"/>
        </pc:sldMkLst>
        <pc:spChg chg="del">
          <ac:chgData name="Chi-Ching Lee" userId="7309231c4353d1c0" providerId="LiveId" clId="{DDA59808-1D0E-484E-BC0D-BB2E16E7F3DF}" dt="2024-03-15T03:20:30.589" v="1" actId="478"/>
          <ac:spMkLst>
            <pc:docMk/>
            <pc:sldMk cId="1350392967" sldId="268"/>
            <ac:spMk id="4" creationId="{F7C10197-3C8F-566C-4905-5C39A4CF90E2}"/>
          </ac:spMkLst>
        </pc:spChg>
      </pc:sldChg>
      <pc:sldChg chg="del">
        <pc:chgData name="Chi-Ching Lee" userId="7309231c4353d1c0" providerId="LiveId" clId="{DDA59808-1D0E-484E-BC0D-BB2E16E7F3DF}" dt="2024-03-15T03:19:01.185" v="0" actId="2696"/>
        <pc:sldMkLst>
          <pc:docMk/>
          <pc:sldMk cId="1767059948" sldId="27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44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0.52632" units="1/cm"/>
          <inkml:channelProperty channel="Y" name="resolution" value="50.5618" units="1/cm"/>
          <inkml:channelProperty channel="T" name="resolution" value="1" units="1/dev"/>
        </inkml:channelProperties>
      </inkml:inkSource>
      <inkml:timestamp xml:id="ts0" timeString="2024-04-12T01:56:19.6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9266 4327 0,'24'24'31,"93"-24"0,25 23-31,116 1 31,95-24 1,23 23-32,-117 1 15,211-24 1,-211 0 15,-94-24-31,23 24 16,0 0-1,0 0 1,118-23 0,-94 23 15,-24-24-15,-71 24-16,1 0 15,-1 0 16,25-23-15,69 23 0,-70 0-1,48 0 1,-48 23-16,0-23 31,0 0-15,-94 0-16,94 0 15,-23 24 1,70-1 0,-24-23 15,1 0-15,23 0-16,141 24 31,-117-24-16,-24 0 1,0 0 0,-23 0-1,-47 0-15,140 0 32,-93 0-17,-24 0 1,-23 0-1,-95-24 1,24 24 0,0 0-16,71-23 15,23 23 17,0 0-17,-23 0-15,-24 0 31,-24-24-31,24 24 32,-47-23-17,-23 23 17,-24-24 77,-47 1-109,-118-48 16,-282-47 15,95 48-16,-48 23 1,0-24 0,47 71-1,0 0 1,189 0 0,46 0 15,71 24-31,-47-24 15,-47 23 1,-47 1 0,-118-1 15,71 1-15,0-24-1,47 23-15,-1-23 31,1 0-31,-47 24 32,47-24-17,70 0 1,-23 0 0,24 0-1,23 0 1,47 0-16,-71 0 31,-23 0-31,-47 0 31,0 0-31,-1 0 16,25 0 15,-48 0-15,71 0-1,-24-24 1,1 24 0,46 0-1,48 0 1,46 0-16,-47 0 16,1 0-1,-1 0 1,24 0-1,0 0 1,-23 0 15,-142 24-15,24-24-16,0 0 31,70 0-31,71 0 16,-23 23 15,-95-23-15,0 0-1,-23 0 1,0 0 0,47-23-1,94 23 1,70 0 109,1 0-125,164 70 15,71-23 1,164-23 0,-188-24-1,259 0 1,-259-47 0,1 23-1,-48 1 1,47 23 15,-23 0-15,23 0-1,-188 0-15,282 0 16,-117 0 0,-24 0-1,0 0 1,24 23-1,187 1 1,-140-1 0,-47 1-1,47-24 1,-48 24 15,48-24-31,0 23 31,187 1-15,-187-1 0,23 1-1,-23-24 1,0 0 0,-48 0-16,1 0 46,-118 0-46,0 23 16,24-23 0,-24 0-1,0 0 1,-47 0-16,47 24 16,-23-24 15,-48 0-16,1 0-15,23 23 32,0-23-32,70 0 31,-23 0-31,24 0 31,-47 0-15,46 0-1,-23 0 1,-70 0-16,23 0 16,-47-23 124,-24 23-124,-23-47-16,-211 0 16,-48-24-16,-282-23 31,141 70-16,165 1 17,-118 23-32,165 0 15,0 23 1,141-23 0,-189 24-16,-22 23 15,69-24 16,-116-23-15,-1 48 0,71-48-1,23 0 1,47 0 0,-23 23-1,0-23 1,0 0-1,47 0 1,141 0-16,-118 0 31,24 0-31,-24 0 16,-23 0 15,47 0-31,-47 0 16,-47 0 15,46 0-15,48 24-1,0-1-15,0-23 47,23 24-47,71-24 0,-70 23 16,-48-23-1,48 24 1,-24 23 0,23-24-1,24 1 1,47 23 15,0-24-31,0 1 31,47-1-31,0 24 47,23-47 16,1 0-63,70 0 15,141 0 1,141 0 0,-70 0-1,0 0 1,-95 0 15,-46 0-31,-47 0 16,-95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839.89502" units="1/cm"/>
          <inkml:channelProperty channel="Y" name="resolution" value="1343.9731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2T01:47:34.7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1482 1834 241 0,'0'-23'187'0,"0"23"-114"16,0 0-24-16,0 0-9 0,0 0-8 0,0 0-6 16,-25 47-3-1,25-47-3-15,-23 23-3 0,23 1-4 16,-23 23-2-16,23-24-5 0,-24 1 0 15,1-1-2-15,-1 1-1 16,24-1-1-16,0 1-1 16,24-48-2-1,-1 1-1-15,24-1-4 16,-24 1-1-16,24-24-4 16,1 23 0-16,-24-23 5 15,-2 47 2-15,2-23 3 16,0 23 1-1,-24 23 5-15,0 1 2 16,0-1 4-16,-24 1 0 0,24-1-1 16,0 1-1-16,-24-1-4 15,24 1-1 1,24-24-5-16,-24 0-3 0,24 0-11 16,0-24-8-16,-1 1-25 0,0-1-8 15,24-23-13-15,-22 0-108 0,21 24 112 31</inkml:trace>
  <inkml:trace contextRef="#ctx0" brushRef="#br0" timeOffset="160.32">1976 1739 227 0,'22'0'208'0,"-22"0"-107"15,0 25-49-15,0-25-12 0,-22 23-9 16,22 24-4-16,0-23-8 16,-24-1-4-16,24-23-8 15,0 24-4-15,0-24-2 16,24 0-2-16,-2 0-3 15,1 0-4-15,-23-24-9 16,25 24-7-16,-2-23-14 0,0 23-10 16,-23-24 28-16</inkml:trace>
  <inkml:trace contextRef="#ctx0" brushRef="#br0" timeOffset="1144.93">1598 2163 475 0,'-22'0'160'0,"22"0"-118"15,0 0-8-15,0 0-15 32,0-24-8-32,22 24-8 0,2-23-1 0,24 0-2 15,-25 23 0-15,0-24-1 16,1 24-2-16,-1 0-2 15,2 0-2-15,-25 0 1 16,22 24-1-16,-22-1 2 16,0 24 3-16,-22-24 2 15,22 25 0 1,0-24 1-16,0-1 0 16,0-23-3-16,0 23-2 15,0-46-7-15,0 23-2 0,22 0-5 31,-22-23 1-31,0-1 4 16,-22 1 4-16,22-2 5 0,-25 2 3 0,25 23 7 16,-23-24 4-16,23 24 9 15,-24 0 2-15,24 0-1 16,-23 24-2-16,0-1-6 16,23 25-3-16,0-1-2 15,-24 23 1 1,24-23-2-16,0-23-1 0,0 24-1 15,24-25-1-15,-24 1-2 16,23-1 0-16,0-23-1 16,1 0-1-16,-1-23-1 15,24-1-2-15,-23 1 0 16,-1-2-4-16,24-22 1 16,-47 0-1-16,24 24-1 15,0-24-2-15,0-23-1 0,-24 22-2 16,22 1 2-1,1 24 3 1,-23-1 3-16,25 24 5 16,-25-23 1-16,0 23 6 0,23 23 2 0,-23-23 6 15,0 0 2-15,0 0-5 16,0 0-3-16,0 0-5 16,23 0-2-1,-23-23-1-15,24-1-1 0,0 24 0 16,-24-23 0-16,23 23-1 15,1-24 1-15,-24 24 0 16,23 24 1-16,-23-24 1 16,24 23 1-16,-24 1 3 15,0-1 0-15,0 24 2 16,0-24 1-16,0 24-2 0,0 1-1 16,0-1-3-16,0-24-2 15,0 1-6-15,0-1-5 16,0 1-18-1,-24-24-10-15,24 0-6 0,-23-24 3 16,23 1 14 0,-24-24 7-16,1 0 18 0,23 24 9 15,-24-25 17-15,24 24 5 16,-24 24 10-16,24 0 3 0,-23 0-5 16,23 47-6-16,0 1-8 15,0-1-5-15,23 23-2 16,-23 1-3-16,0 0-8 15,0-1-11-15,0-23-45 16,0 0-24-16,24-23 39 16</inkml:trace>
  <inkml:trace contextRef="#ctx0" brushRef="#br0" timeOffset="1691.96">1810 2892 388 0,'0'0'185'0,"24"0"-133"0,-24 0-19 15,23 23 0-15,2 2-4 16,-25-3-7-16,22 3-9 31,-22-2-4-31,0 24-6 0,0 0-4 0,0-24-10 16,-22 25-6-16,-3-25-19 15,25 1-7-15,0-1-5 16,0-23-2-16,0-23 3 0,0-24 7 16,25 23 18-1,-3-23 11-15,2 0 41 0,0 24 7 16,0-1 21-1,-2 1-7-15,1 23-7 16,2 0-6-16,-2 0-15 16,0 0-9-16,-23 0-9 0,24 0-7 15,-24 23-23-15,24-23-19 16,-24 0-115-16,0 0 89 16</inkml:trace>
  <inkml:trace contextRef="#ctx0" brushRef="#br0" timeOffset="1941.77">1857 3339 385 0,'0'48'184'15,"0"-2"-134"-15,0-22-13 0,25-1-9 16,-3 1-3 0,2-24-8-16,0 0-5 0,0 0-5 15,-2-24-2-15,1 1-3 16,2-1-1-16,-25 0-1 15,0 2-1-15,0-26 1 16,-25 25-2-16,2-1 0 0,1 24-2 16,-2-23-10-1,0 23-10-15,0 23-24 16,2-23-15-16,-3 24 37 16</inkml:trace>
  <inkml:trace contextRef="#ctx0" brushRef="#br0" timeOffset="2144.6">1740 3691 531 0,'0'25'162'0,"23"-25"-122"0,-23 0-17 16,47 0-11-16,0-25-3 15,0 2-6-15,25 1-1 0,-27 22-15 16,3-24-11-1,-25 0-32-15,1 24-25 16,0-24 50-16</inkml:trace>
  <inkml:trace contextRef="#ctx0" brushRef="#br0" timeOffset="2316.73">2021 3457 369 0,'-23'0'212'15,"23"23"-125"-15,0 1-29 16,0-1-11-16,-22 24-19 0,22 1-6 0,-24-2-13 31,0 25-6-31,0-24-10 0,2 0-12 16,-3 0-38-16,2-23-28 16,23-24 49-16</inkml:trace>
  <inkml:trace contextRef="#ctx0" brushRef="#br0" timeOffset="2473.12">2092 3739 510 0,'0'24'173'0,"24"23"-113"16,0-24-24-16,-1-23-19 16,1 24-7-16,-1-24-23 15,1 0-19-15,-1 0 19 16</inkml:trace>
  <inkml:trace contextRef="#ctx0" brushRef="#br0" timeOffset="2988.85">1763 4586 423 0,'-23'0'189'15,"23"0"-113"-15,0 0-38 16,0 0-13-16,0 0-12 16,23 0-2-16,2-24 1 15,-3 24 1 1,50-23 1-16,-26-1-2 0,2 1-1 15,-3 23 1-15,26 0-4 16,-23 0-1-16,-1 0-4 16,23 0-1-16,0 0-1 15,-22 0 0 1,-2-24-1-16,2 24 1 0,-1-23-1 16,-23 23-2-16,-24 0-15 0,23-23-16 15,-23 23 17-15</inkml:trace>
  <inkml:trace contextRef="#ctx0" brushRef="#br0" timeOffset="3972.64">7996 1694 358 0,'0'-25'207'0,"0"25"-134"16,0 0-29-16,-24 25-8 16,24-3-16-1,0 1-4-15,-23 2-6 0,-1 22-3 0,1-24-3 31,23 24 0-31,-24-23-3 16,24-1 0-16,-23 1-1 0,23-1-1 0,23-23-1 0,1-23 0 16,-1-1-2-1,24 1-1 1,-23-1-1-16,23-23-1 0,-23 24 1 16,22-24 2-16,-21 22 2 15,-2 25 2-15,0-23 0 16,0 23 1-16,-23 0 3 0,0 0 2 15,0 23 3 1,0-23 2-16,0 25-3 0,-23-2-1 16,23-23-4-16,0 24-2 0,23-24-4 31,1 0-4-31,-24-24-3 0,46 1-8 16,-21 23-4-1,-2-25-14-15,1 2-3 16,-2 1 4-16,3 22 7 0,-25 0 18 15,0 0 13-15,0 22 22 16,-25 1 11 0,3 2 12-1,-2 22-3-15,24-24-11 0,-23 1-8 0,23-1-13 16,-25-23-5-16,50 24-10 16,-2-24-7-16,-23-24-22 15,24 24-19-15,-2 0 28 0</inkml:trace>
  <inkml:trace contextRef="#ctx0" brushRef="#br0" timeOffset="4847.63">8019 2116 457 0,'-23'0'168'0,"23"0"-109"0,23-23-23 15,1 23-19-15,0-24-6 16,22-23-6-16,2 24-1 16,-25 23-3-16,24-24 0 0,-23 24-2 15,-24 24 0 1,22-24-1-16,-22 23 1 0,0 24 0 16,-22-23 2-1,22-1-1-15,0 0 1 16,-24 1-2-16,24-24-2 15,-24 0-6-15,24 0-5 16,0 0-10-16,0-24-3 0,0 1 3 16,0 0 4-16,-23-1 12 15,0 1 21 17,23 23 5-32,0 0 9 0,-23 23 1 0,23 1-5 15,0 22-5-15,0 1-4 0,-25 1-1 16,25-1-3-1,0 0 0-15,0 23-3 16,0-46-2-16,25-1-3 0,-2 2-1 16,0-25-5-16,0 0-3 15,1-25-8 1,22-22-6 0,-21 24-7-1,22-24-4-15,-47 0 2 0,22 0 7 0,3-1 12 0,-25 1 8 16,0 1 13-1,23 22 4-15,-23 1 10 0,0-1 1 16,24 24-4-16,-24-23-4 0,0 23-7 31,24 0-3-31,-24-24-4 0,22 24-2 16,2 0-1-16,0 0 0 16,-24 24 1-1,0-1 3-15,0 1 3 16,0 23 3-16,0-24 0 15,0 24 0-15,0-24-4 16,0 2-3-16,0-2-2 16,0 1-1-16,0-24-5 15,-24 0-5-15,24-24-5 16,0 1-2-16,0-2 1 0,0-22 3 16,-24 24 6-16,2-24 3 15,22 24 8-15,-24-1 3 16,24 24 7-16,-24 0 2 15,24 24 1-15,0 23-1 16,-23-24-4-16,23 24-2 0,23 24-2 16,-23-24-1-1,0 0-2 1,0 0-1-16,24-24-4 0,-24 1-3 16,24-1-10-16,-24 2-7 0,0-25-31 15,0 23-19-15,0-23 41 16</inkml:trace>
  <inkml:trace contextRef="#ctx0" brushRef="#br0" timeOffset="5347.66">8302 2681 475 0,'0'23'177'0,"0"-23"-105"0,0 24-36 15,0 23-7-15,0-24-14 16,0 24-3-16,0 0-8 16,0 1-2-16,0-26-8 15,0 3-6-15,0-2-13 16,0-23-7-16,0 0-9 15,23-23-1-15,1-2 14 16,-2 3 9-16,-22-3 18 16,25 2 7-1,-2-1 14 1,1 24 4-16,0 0 3 0,-24 0-4 0,22 0-10 0,2-23-5 16,-24 23-9-16,0 23-10 15,24-23-30-15,-24 0-17 16,0 0 33-16</inkml:trace>
  <inkml:trace contextRef="#ctx0" brushRef="#br0" timeOffset="5613.37">8302 3034 330 0,'0'47'211'0,"-25"-24"-120"31,3 0-39-31,22 1-17 0,0 0-12 0,22-1-12 16,3 1-3-1,-2-24-5-15,23-24-1 0,-21 1-1 32,22-1-1-32,-47 0-1 0,24 1 1 0,-24 0-1 15,0-1 0 1,0 24 3-16,-24-23 0 0,0 23 0 16,1 0 0-16,-2 23-6 15,3 1-9-15,-2-1-31 16,1 0-26-16,-2-23 41 15</inkml:trace>
  <inkml:trace contextRef="#ctx0" brushRef="#br0" timeOffset="5801.03">8184 3551 506 0,'0'23'173'0,"0"-23"-111"0,23 24-24 16,1-48-17-16,22 24-4 0,26-23-9 15,-25-1-2 1,24 1-9-16,-25-24-8 0,-22 47-26 16,0-24-18-16,-24 0 30 15</inkml:trace>
  <inkml:trace contextRef="#ctx0" brushRef="#br0" timeOffset="6035.58">8396 3222 433 0,'0'0'183'16,"0"0"-118"-16,23 23-18 0,-23 1-12 16,0 23-8-16,0 0-4 0,0-1-6 15,-23 2-3-15,-2 22-5 16,25-23-4-16,-22 1-5 15,22-24-4-15,-24-2-8 0,24-22-6 16,-23 23-20 0,23-23-11-16,0-23-26 0,0 23 42 0</inkml:trace>
  <inkml:trace contextRef="#ctx0" brushRef="#br0" timeOffset="6457.44">8419 3433 356 0,'0'0'190'0,"0"0"-131"0,0 0-22 0,0 24-8 16,24-24-1-16,0 23-2 31,-2 1-2-31,2-1-3 0,24 1-1 16,-26-1-7-16,2-23-2 15,24 24-6 1,-26 0-2-16,3 0-4 0,-2-24-6 0,-23 0-23 16,24 22-23-16,-24-44 29 15</inkml:trace>
  <inkml:trace contextRef="#ctx0" brushRef="#br0" timeOffset="7129.26">8277 4233 441 0,'-22'0'178'0,"44"0"-117"31,-22 0-20-31,25 0-10 0,22 0-9 0,-25 0-4 16,50 0-6-16,-26-23-3 16,2-1-5-16,-2 24-2 15,2-23-6-15,-24-2-8 0,-2 25-20 31,3-23-15-31,-2 23 25 16</inkml:trace>
  <inkml:trace contextRef="#ctx0" brushRef="#br0" timeOffset="7394.59">8207 4515 381 0,'0'24'211'0,"0"-24"-107"0,0 0-46 0,0 0-24 16,24 0-7-16,0 0-13 15,23 0-6 1,22-24-3-16,3 24-1 0,-2-23 3 16,0 23-1-16,-22-24-1 15,-2 24-3-15,2 0-2 16,-2 0 1-16,2 0-5 15,-1 0-6 1,-24-23-22-16,25 23-29 0,-25-23 37 16</inkml:trace>
  <inkml:trace contextRef="#ctx0" brushRef="#br0" timeOffset="8441.66">14417 1622 429 0,'23'-23'176'0,"-23"23"-119"0,23-24-12 16,-23 1-14 0,23 23-8-16,-23 0-8 0,0 0-3 15,0 0-7-15,0 23-2 0,0 24-2 16,-23 0 0 0,0-22 0-16,0 20 0 0,-1-20 0 15,0 22-1-15,24-47-1 16,24 23 0-16,0-46-1 15,-1 23-2-15,0-24-1 16,25 1-2-16,-2-25-1 16,2 26-1-16,-25-3 2 15,1 2 2 1,22-1 2-16,-22 1 2 0,-24 23 3 16,24 0 3-16,-48 23 4 15,24 1 1-15,-24-24-1 0,24 23-2 16,0 2-5-1,-23-25-1-15,46 22-4 0,-23-22-3 16,24-22-9 0,23 22-5-16,-24-25-12 0,2 2-8 15,21-1 1 1,2 1 4-16,-25 23 16 16,0-24 8-1,1 24 24-15,-24 0 11 0,0 0 17 0,0 24 6 0,-24-1-4 16,24 1-7-1,-23-1-9-15,0 2-6 0,23-3-11 16,0-22-3-16,0 0-10 16,23 0-6-16,0 0-20 15,1 0-19 1,-24-22-120-16,23 22 95 0</inkml:trace>
  <inkml:trace contextRef="#ctx0" brushRef="#br0" timeOffset="9316.58">14511 1999 475 0,'0'0'170'0,"0"0"-111"16,0 0-34-16,23-24-11 15,24 1-10-15,-23-1-1 16,23 24-3-16,-24-23-1 15,0 23-5-15,1-24-2 16,-24 48-3-16,24-24 0 16,-24 23 5-16,-24 1 4 15,24-1 7-15,-24 24 0 16,24-23 2-16,-23-1-2 0,23 1-3 16,0-1-3-1,0-23-2-15,0 0-4 16,0 0-4-16,0-23-2 15,0-1-1-15,0 1 2 16,0-1 3-16,0 1 4 16,0-1 2-16,0 1 9 15,-23-1 5-15,23 24 12 16,-24 0 5 0,24 0-2-16,0 24-3 15,-23 23-7-15,23 0-2 16,0 0-7-16,-24-1-1 0,24 1-3 15,0 1 0-15,0-1-1 16,24 0 0-16,-24-24 0 16,0 1-2-16,23-24-3 0,-23 0-3 15,24-24-4-15,-1 1-3 16,0-24-3-16,1 0-1 16,0-1 1-1,-1 1 1-15,25 1 5 16,-25-1 4-16,0 0 4 15,1 0 5-15,0 23 7 0,-24 1 2 16,23-1 4-16,-23 24-2 16,23 0-4-16,-23 0-3 0,24 0-4 15,-1 0-1 1,-23 24-2-16,24-24 0 16,-24 23 0-16,0 1 0 0,0-1 0 15,0 1-1 1,-24-1 0-16,24 1-3 15,-23-1-2-15,23-23-10 16,-24 0-5-16,24-23-8 16,-23-1-4-16,23 1 6 15,0-1 5-15,0-23 13 16,-23 24 8-16,23 23 18 16,0-24 6-16,0 48 11 0,0-24 2 31,0 23-8-31,-24 24-4 0,24-23-7 15,0 23-1-15,0 0-5 0,0-1-2 16,0 1-1-16,0 25-3 16,0-26-5-16,-24 25-4 0,1-1-28 31,0-22-28-31,-2-24 38 0</inkml:trace>
  <inkml:trace contextRef="#ctx0" brushRef="#br0" timeOffset="9988.34">14463 2751 331 0,'0'24'198'0,"23"-24"-125"0,-23 23-25 0,25 1-6 0,-25-1-6 16,23 0-12-16,-23 24-4 15,23-22-9 17,-23-3-3-32,0 26-6 0,0-1-3 0,-23-23-8 15,23 22-7-15,0-46-17 16,0 24-14-16,0-24-13 16,0-24-3-16,23 1-57 15,-23 0-49-15,24-1 102 16,-24-23 44-16,24 47 133 0,-24-23 54 15,0 23-64 1,23-25-27-16,-23 50-19 0,24-25-9 0,-1 0-20 16,0 0-7-16,1 0-9 15,0 0-4 1,22 0-7 0,-21-25-7-16,-2 25-22 15,0 0-18-15,-23 0-42 0,0 0 51 0</inkml:trace>
  <inkml:trace contextRef="#ctx0" brushRef="#br0" timeOffset="10238.54">14557 3222 410 0,'-23'47'186'16,"0"0"-129"-16,23-24-18 16,0 25-7-16,0-48-14 15,23 22-4-15,0-22-6 16,1 0-3-16,23-22-2 15,-23-2-1-15,-1 0 0 16,0 1-1-16,-23-24 0 0,0 23 1 0,0 1 0 16,-23 23 1-16,23-24 0 15,-23 24-1-15,-24 0-4 16,23 24-3 0,0-1-13-16,1 24-11 15,0-23-32-15,23 23-13 16,0-23 42-16</inkml:trace>
  <inkml:trace contextRef="#ctx0" brushRef="#br0" timeOffset="10410.17">14463 3598 433 0,'0'24'198'0,"-23"-24"-98"0,23 24-42 15,23-24-28-15,0 0-13 16,2-24-9-16,21 24-5 0,2-24-1 15,-1 0-5-15,-1 24-12 16,-22-23-12-16,23-1-29 0,-24 24-16 16,2-23 42-16</inkml:trace>
  <inkml:trace contextRef="#ctx0" brushRef="#br0" timeOffset="10628.97">14675 3387 392 0,'0'0'193'16,"0"22"-125"-16,0-22-13 0,0 24-13 16,0 0-6-1,0-1-7-15,-23 24-7 0,-1 0-8 16,1 25-5 0,-1-27-9-16,0 3-9 15,1-1-18-15,0-23-20 0,23-1-30 16,0-23-58-16,0 0 78 15</inkml:trace>
  <inkml:trace contextRef="#ctx0" brushRef="#br0" timeOffset="10769.5">14722 3622 534 0,'24'24'174'0,"-24"-24"-118"16,23 22-13-16,0 1-23 15,2 2-7-15,-2-2-18 16,0-23-17-1,25 0-54-15,-2 0 46 0</inkml:trace>
  <inkml:trace contextRef="#ctx0" brushRef="#br0" timeOffset="11176.12">14581 4210 329 0,'0'0'209'15,"0"0"-123"-15,24 0-26 0,-1-24-16 0,1 24-14 16,-24 0-11-1,23 0-4-15,0 0-8 16,1 0-3-16,0 0-11 0,-1-23-9 0,0 23-28 16,2 0-26-1,-25 0 41-15</inkml:trace>
  <inkml:trace contextRef="#ctx0" brushRef="#br0" timeOffset="11394.66">14581 4397 430 0,'-24'0'187'0,"48"0"-109"0,-24 0-27 0,47-22-25 16,-23 22-7-16,-1 0-10 15,24 0-2-15,-23-24-9 16,22 24-8-16,-21 0-27 15,-2 0-18 1,0 0 29-16</inkml:trace>
  <inkml:trace contextRef="#ctx0" brushRef="#br0" timeOffset="11613.38">14534 4562 415 0,'-23'24'203'16,"23"-24"-96"-16,0 0-51 31,0 0-19-31,23 0-10 0,24-24-7 16,-23 24-2-16,23 0-5 0,-1-23-4 0,25 23-4 16,-23 0-3-16,-2 0-8 15,2 0-11-15,-2 0-45 0,-22 0 39 16</inkml:trace>
  <inkml:trace contextRef="#ctx0" brushRef="#br0" timeOffset="26754.47">11218 4962 226 0,'-24'-23'160'0,"24"23"-113"16,0-24-13-16,-23 24-16 0,-1 0-3 16,24 0-1-1,-23 0-2-15,-1 0 0 16,24-23-1-16,-23 23-1 16,-1-23 0-16,1-2-2 0,0 25-1 15,23-23-2-15,0 1 0 16,0-2-2-16,0 24 0 15,0-25-2-15,23 2 0 16,0-1 0-16,1 1-1 0,-1 23 0 16,24-24 0-1,-23 24 0-15,23 24 0 16,0-24 0-16,-1 23 1 0,2 1-1 16,-1-24 0-16,0 0 1 15,0 23-1-15,-23-23 0 16,-1 25 1-16,-23-1-1 31,0-24 1-31,-23 22 0 0,-1 1 0 16,-23 2 3-16,0-2 0 15,-23-23 1-15,22 23 0 16,-22 1-3-16,23-24 0 16,-24 23 2-16,24-23 2 15,1-23 0-15,21-1-2 16,2 24-2-16,23-23-2 15,0 0 0-15,0-2 0 16,48 2 0 0,-25 1 1-16,24-2-1 0,0 24 0 0,0-25 0 15,24 25 0 1,-2 0 0-16,-21 0 0 0,23 0 0 16,-24 25 0-16,0-25 0 0,-47 24-1 15,0-2 1 1,-24 1 0-1,1 2 0-15,-24-2 1 16,-1-23 0-16,-23 23-1 16,25-23 1-16,-25 24 2 0,24-24 6 15,0 0 1-15,0-24 1 16,24 24-4 0,23-23-5-1,-23 0-2-15,46-2 0 0,0 25-7 16,1 0-9-16,-1 0-30 15,1-23 29-15</inkml:trace>
  <inkml:trace contextRef="#ctx0" brushRef="#br0" timeOffset="27676.06">11242 6256 238 0,'-24'-23'176'0,"0"23"-117"0,-23 0-24 15,24 0-11 1,-1-25-6-1,-23 25-3-15,24 0-2 0,0-22-4 16,-2-2 1-16,2 0-3 0,23 24-2 0,23-23-2 16,2-2-2-1,-2 3-1-15,0-1 1 16,24 23-1-16,-23-23 0 16,46 23 0-16,-22 0 0 15,-2 0 0-15,25 0 0 16,0 23-3-16,-1-23-1 15,-23 23-1-15,-23-1-1 16,-1 3 3-16,-23-25 1 16,0 23 2-16,0 1 0 15,-47 22 0-15,24-21 1 16,-24-2 4-16,-24 0 0 0,24 1 3 16,-24 0 2-1,1-24 0-15,23 0-1 16,23-24-4-16,1 0-2 0,-1 1-3 15,24-25 0-15,0 2 0 16,24 22 0-16,-1 1 0 0,1-2 0 16,23 25-4-16,0 0-2 15,24 0-4-15,-1 0-3 16,1 25 0-16,-24-25 2 0,0 23 3 16,-24-23 2-1,0 0 2-15,2 24 1 16,-25-24 4-16,-25 24 5 0,-21-2 5 15,22-22 1 1,-46 25 3-16,-25-25-1 16,24 0-4-16,-22 0-2 0,22 0-4 15,24 0-10-15,0 0 4 16</inkml:trace>
  <inkml:trace contextRef="#ctx0" brushRef="#br0" timeOffset="30410.34">11782 6985 263 0,'0'0'185'0,"-24"24"-143"0,24-1-11 16,-22 0-4-16,-2 0-1 0,24 2-6 31,-24-2-3-31,0 1-1 0,2-1-1 0,-3 2-1 32,-21 20-2-32,22 3-4 0,-23-25-2 0,-23 48-4 15,22-24-1-15,2 0 0 16,-2-1-1-1,25-21 0-15,0-2-2 0,23 0-11 16,-24-23-7-16,24 0-15 16,24 0-11-1,-24-23 26-15</inkml:trace>
  <inkml:trace contextRef="#ctx0" brushRef="#br0" timeOffset="30847.73">11242 7009 191 0,'0'-24'172'0,"-24"1"-59"0,24 23-81 15,0 0-4-15,0 0-3 0,0 0-3 0,0 0-6 16,0 0-1-16,24 0-1 16,-1 0-3-1,0 0 3-15,0 0-1 0,2 23-3 16,-2 1 0 0,0-1-3-16,25 0-2 15,-1 25-3-15,0-1 0 0,0 1-1 16,-24 20-1-1,25-20 1-15,-2 0-1 0,-22-25 0 16,0 24 0-16,22-23 0 31,-22-1 1-31,0 0-1 0,-1 0 1 0,0 2-1 16,-23-25 1-16,0 23-1 16,24-23 1-16,-48 0-16 15,24 0-19-15,0 0 22 16</inkml:trace>
  <inkml:trace contextRef="#ctx0" brushRef="#br0" timeOffset="52472.74">9948 3551 203 0,'0'0'165'0,"-24"0"-76"15,24 0-40 1,0 0-11-16,0 0-4 0,0 0-13 16,0 0-3-1,24 23-3-15,-1-23 0 0,1 0-4 32,-1 0-2-32,24 0-4 15,-23 0-1-15,24 0-3 0,-3-23 0 0,3 23-1 16,-2 0 1-1,26 0-1-15,-25 0-1 0,1 0-1 16,-3 0-1-16,-21 23 0 16,0-23 0-16,-24 0 2 15,23 24 1-15,-46-24 0 16,23 24 0-16,-24-24-3 16,0 0-1-1,1 24-1-15,-24-24 2 0,-23 0 1 0,23 0 2 16,-24 0 0-16,23 22 0 15,3-22 1 1,-3 0 0-16,2 23 3 0,21-23-2 31,25 0 0-31,0-23 0 0,47 1-2 16,-23 22 0 0,24-24 1-16,-3 24-1 15,3 0 0-15,23 0 0 16,23 0-2-1,-24 0-2-15,-23 0-3 0,0 0 0 16,1 0 2-16,-25 0 2 16,-23 0 6-16,0 0 2 15,0 0 0-15,-23 0-1 16,-25 0 0-16,25 0-3 0,-25 0 0 16,25 0-8-1,-24 0-12-15,24 0 13 16</inkml:trace>
  <inkml:trace contextRef="#ctx0" brushRef="#br0" timeOffset="53644.67">10747 2915 109 0,'-46'0'118'0,"21"0"11"0,-21 0-87 0,-2 0-22 16,2 0-1-16,-2 0 2 15,3-23-7-15,-3 23-4 16,1-24 0-16,23 1-2 15,1 0 0 1,-2-24-1-16,25 23-1 0,-22-23-2 16,22-23 0-16,0 23 0 15,0 0 1-15,22-23-1 16,-22 22 2-16,48 1-1 16,-24 23 1-16,23-23-1 0,1 1-1 15,-3-1-2 1,-21 22 1-16,46-22 1 15,-22 24-1-15,-2 0-1 16,25-1 0-16,0 1-1 16,23-1-1-16,-24 1 0 0,25 23 1 15,-1 0-1-15,-23 0 0 16,46 0 0-16,-23 23-1 31,0-23-1-31,1 0 0 0,-25 0 0 0,24 24 0 16,0-24 0-16,0 0 1 15,-24 23 1-15,2 1 0 16,-27 22 0 0,3-22 0-16,-1 24-5 0,0-1-1 15,0-1-1-15,0 1 0 0,-23-23 5 16,-1 23 1-16,-23-24-5 16,23 25-1-16,-46-24-11 15,23 22-7-15,-23 1-16 16,-1 0-32-16,-23 0 2 15,24 0 14-15,-24 0 30 16,-24 23 19-16,23-23 27 16,3 0 8-16,-27-22 18 31,2 22 6-31,-24-24-1 0,0 24 1 0,-24-24-12 16,1-23 0-1,-1 24-4-15,-24-24-8 0,25 0-8 0,-24-24-4 16,24 24-6-16,-1-23-4 15,24 0-14 1,0-1-13 0,23-23 13-16</inkml:trace>
  <inkml:trace contextRef="#ctx0" brushRef="#br0" timeOffset="63972.66">2281 9150 219 0,'0'0'207'0,"-24"-25"-89"16,1 25-73-16,23 0-11 0,-24 25-6 15,1-25-4-15,-1 23-8 16,1 1-4-16,23-1-6 0,-24 1-2 15,24 22-3-15,0-22 0 0,0 23-1 16,0 0 1-16,0-24-1 16,24 24 1-16,-1-23 0 15,1 22 0-15,-1-46 0 16,24 24-1-16,-23-24-4 16,22-24-8-16,-21 1-21 15,21 0-14 1,2-24 27-16</inkml:trace>
  <inkml:trace contextRef="#ctx0" brushRef="#br0" timeOffset="64379.17">2587 8843 392 0,'0'0'177'0,"0"24"-137"0,23 0-7 15,-23 22-6-15,0 25-4 0,23-1-8 16,-23-23-3 0,24 48-6-1,-24-25-2-15,0 1-3 0,24-24 0 0,-24 0 0 16,0-24-1-16,0 1 0 0,23-24 0 31,-23 0-1-31,0 0 0 0,0-24-3 16,23-23 0-1,-23 0-2-15,0 24 1 0,0-24 3 16,0 0 1-16,25 24 1 16,-25-1 1-16,23 24 0 15,0 24 3-15,1-24 2 0,-24 46 1 16,0-22-1-16,23 23 0 16,-23 0-3-16,0-24-1 15,0 1-11-15,24-1-16 16,-24 1-36-16,0-24 36 15</inkml:trace>
  <inkml:trace contextRef="#ctx0" brushRef="#br0" timeOffset="65175.75">3151 9337 323 0,'-24'24'182'16,"24"-1"-145"-16,0-23-9 0,0 24-11 0,24-24-5 16,0 0-5-16,-2 0-2 15,3 0-2-15,-2-24-1 16,1 24 0-16,-2-47-1 15,26 24-1 1,-24-1 1-16,-24-22-1 16,24 22 0-16,-48 1 0 0,24-1 1 15,-24 1 0-15,-24 23 0 0,26 0 4 16,-25 0 3-16,22 0 6 16,3 23 4-16,-2 24 0 15,0-23-1-15,1 22-7 16,23 1-3-16,23 0-5 15,-23 0-1-15,24-23-1 16,0-1 0-16,-2-23-6 16,3 0-5-16,-2 0-22 0,23-23-14 15,-21-1 28-15</inkml:trace>
  <inkml:trace contextRef="#ctx0" brushRef="#br0" timeOffset="65426.06">3669 9055 307 0,'-47'0'208'0,"22"0"-125"0,3 0-43 16,-2 23-3-16,0-23-8 31,0 24-4-31,24-1-11 0,-22 25-4 0,22-1-5 16,22-23-2-16,-22 22-1 15,24 1-2-15,24-47-5 16,-26 24-5-16,3-24-13 16,22-24-12-16,-25 24-14 0,26-47-4 31,-25 24 33-31</inkml:trace>
  <inkml:trace contextRef="#ctx0" brushRef="#br0" timeOffset="65613.64">3715 8749 293 0,'0'0'205'0,"0"22"-133"16,0 3-43-1,0 22-6-15,0 1-3 0,24 21 0 16,-24-21-3-16,0 22-3 0,0 2-7 16,23-2-3-16,-23-23-16 15,24 0-11-15,-1 0-24 16,-23-24-16-16,48-23 33 15</inkml:trace>
  <inkml:trace contextRef="#ctx0" brushRef="#br0" timeOffset="65863.67">4045 9078 208 0,'-24'24'223'16,"0"-24"-65"-16,-22 0-127 0,22 23-7 15,-23 2-9-15,24-2-6 16,-1-23-4 0,0 24-3-16,24-1 0 0,0-23 1 15,0 0 3-15,24 24 3 16,23-1 2-16,0 0-1 16,0-23-4-1,0 24-2-15,-23-24-2 0,23 0-5 0,0 0-32 16,-24 0-21-16,1 0 32 15</inkml:trace>
  <inkml:trace contextRef="#ctx0" brushRef="#br0" timeOffset="66441.63">4303 9337 274 0,'0'0'206'0,"0"0"-132"0,23 0-23 16,-23 0-15-16,0 0-6 15,25-47-11-15,-25 24-5 16,23-47-8-16,-23-2-3 0,23 2-3 15,1-1 1-15,0-22-1 16,-24 22 0-16,23 0 0 16,-23 24 0-16,24 23 0 15,-24 1 0-15,23 23 0 32,-23 23 1-32,23 25 2 0,1-3 1 15,0 4 1 1,-1-2-1-16,-23 23 0 0,23-23-1 0,2 0-1 15,-25 0-1-15,23 0-3 16,-23-22-12 0,0-2-12-16,0 1-19 0,0-24-8 15,0 0-19 1,-23 0 41-16</inkml:trace>
  <inkml:trace contextRef="#ctx0" brushRef="#br0" timeOffset="66566.78">4445 9078 363 0,'-24'-23'192'0,"24"23"-132"0,0 0-14 0,24 0-14 16,-1 0-8-16,1 0-12 16,-1 0-5-16,24 0-3 31,-23 0-3-31,-1-24-17 0,25 24-22 0,-25-23 24 16</inkml:trace>
  <inkml:trace contextRef="#ctx0" brushRef="#br0" timeOffset="66801.02">4868 8561 409 0,'0'24'176'0,"0"-1"-131"0,23 1-8 31,-23 22-7-31,24 2-6 0,-24 22-10 31,23 1-4-31,-23-1-6 0,25-23-5 0,-25 0-17 16,22 0-15-16,-22-47-30 15,24 0-81-15,-1 0 80 0</inkml:trace>
  <inkml:trace contextRef="#ctx0" brushRef="#br0" timeOffset="66988.45">5102 8513 412 0,'0'25'189'0,"0"22"-125"0,0 0-18 16,0-1-8-16,0 25-12 15,0 23-4-15,25-24-10 0,-25 1-4 16,0 0-24-16,23-1-22 15,1-45 24-15</inkml:trace>
  <inkml:trace contextRef="#ctx0" brushRef="#br0" timeOffset="67472.7">5667 8867 345 0,'-23'0'197'16,"23"0"-132"-16,-23 0-34 15,-2 0-5-15,2 0-5 16,0 0-2-16,0 0-4 0,-2 24-3 15,2-2-3 1,23 2-2-16,-23-1-2 0,46 25-2 16,0-25-2-1,-23 24-1-15,48-23 0 0,-25-1 0 16,25 2-4-16,-25-2-5 16,24-23-20-16,-24 0-20 15,25-23 29-15</inkml:trace>
  <inkml:trace contextRef="#ctx0" brushRef="#br0" timeOffset="67863.33">5879 8444 476 0,'0'23'161'0,"0"-1"-121"0,23 27-11 0,-23 21-9 16,0 0-6-16,0 23-2 15,25-21-3 1,-25 22-4-16,0-47-2 16,23 0-2-16,-23 0 0 0,23-23-1 15,-23-24-1 1,0 0-3-16,24 0-2 0,-24-24-2 16,23 1-2-1,-23-24 3-15,24-1 2 0,-24 1 4 16,23 25 0-16,-23-26 2 15,24 25-1-15,-24-1 3 0,23 24-1 16,1 24 2-16,-24-1 0 16,24 25 0-16,-1-2 2 15,-23 1 0-15,23 0 0 16,-23-23-1-16,23 23-2 16,-23-24-8-16,0-23-9 15,0 0-37-15,25 0-14 16,-25-23 36-16</inkml:trace>
  <inkml:trace contextRef="#ctx0" brushRef="#br0" timeOffset="68301.14">6678 8891 415 0,'-22'0'174'0,"-2"0"-131"0,24-24-6 15,-24 24-7-15,0-24-3 16,-23 24-9 0,24-23-4-16,0 23-6 0,-24 0-4 15,47 23-2-15,-24 1-1 16,1 0 1 0,23 22 1-16,23 1 1 0,-23 0 0 15,24-23-1-15,-1 23-1 16,1-24-2-1,-1-23 0-15,25 0-2 16,-26-23-4-16,2-1-2 0,0 1-3 16,0-24-1-16,-2 23 0 15,-22-23 1-15,24 1 5 16,-24 22 2-16,0 0 5 16,0 24 3-16,0 0 6 15,0 0 0-15,0 24 2 16,0 0-3-16,0 22-5 15,24 1-1-15,-24 0-1 16,0 0-5-16,24-23-17 16,-24-1-16-16,23 2-21 15,0-25 29-15</inkml:trace>
  <inkml:trace contextRef="#ctx0" brushRef="#br0" timeOffset="68504.33">7008 8937 403 0,'0'23'196'0,"-24"1"-120"15,24 0-38-15,0 23-11 0,0-24-16 16,0 1-4 0,0-1-8-1,0-23-5-15,24-23-19 0,-24 23-14 16,24-47-21-16,-24 23-8 15,0-23 40-15</inkml:trace>
  <inkml:trace contextRef="#ctx0" brushRef="#br0" timeOffset="68613.77">7008 8678 330 0,'0'0'208'0,"-24"0"-127"0,24 24-20 0,0 0-22 16,0-1-14-16,0-1-14 15,0 3-6-15,0-1-25 16,24-24-21-16,-24 23 23 15</inkml:trace>
  <inkml:trace contextRef="#ctx0" brushRef="#br0" timeOffset="68972.8">7220 8984 454 0,'0'24'173'0,"0"-1"-111"16,0 1-32-16,0-1-10 0,0 1-10 15,0-1-3-15,0 2-3 16,0-25-2 0,23 0-2-1,1-25-7 1,-1 25-1-16,1-47-3 0,-1 24 1 16,1-1 5-16,-24 1 3 0,23-1 3 15,0 0 3-15,2 24 4 31,-25-23 2-31,23 23 6 0,0 0 1 0,-23 23-3 16,23 1 1-16,-23 23-4 16,0-23-3-16,25 23-3 15,-25 1-6 1,0-25-14-16,23 1-15 16,-23-24-43-16,0-24 42 15</inkml:trace>
  <inkml:trace contextRef="#ctx0" brushRef="#br0" timeOffset="69457.55">8043 8820 276 0,'0'0'203'0,"24"-24"-135"0,-24 24-14 16,0 0-15-16,0 0-6 16,-24 24-9-16,24-1-4 15,-24 1-9-15,1 22-3 0,-1-22-3 16,1 23-2-16,-1-23-2 16,1-1 0-16,23 1-1 15,23-24 0-15,-23 0-1 16,24 0 1-1,-1 0 0-15,24 0 0 0,-23 0 0 0,0 23 0 16,22-23 0-16,-46 0 1 16,25 24-1-16,-25-24 2 15,0 23 0 1,-25-23 1-16,2 25-2 0,0-25-3 16,-1 23-21-1,0-23-20-15,-23 0 25 0</inkml:trace>
  <inkml:trace contextRef="#ctx0" brushRef="#br0" timeOffset="69707.55">7878 9337 338 0,'0'0'221'15,"0"24"-117"-15,24-24-67 0,-1 0-9 16,1 0-17 0,-1 0-4-16,1-24-5 15,23 24-2-15,-23-23-19 16,22-1-15-16,-21 1-35 16,-2 23 39-1</inkml:trace>
  <inkml:trace contextRef="#ctx0" brushRef="#br0" timeOffset="69863.78">7902 9478 469 0,'-24'0'174'0,"24"24"-107"0,24-24-39 15,-1-24-12-15,24 24-15 16,0-23-15-16,24 23 10 0</inkml:trace>
  <inkml:trace contextRef="#ctx0" brushRef="#br0" timeOffset="78238.32">4797 7314 43 0,'-23'0'16'0,"23"-23"-9"0,-23 23 0 16,23 0 3-16,-24 0 4 15,24 0 3 1,-24-25 20-16,1 25 3 16,23 0-6-16,-23 0-2 0,-2 0 2 15,2 0-5 1,23 0-4-16,-23 0-10 0,-1 0-4 0,0 0-5 15,1 0 1-15,0 0 4 16,-1 0 1 0,1 0-1-16,-1 0-3 15,0 0-4-15,1 0-1 0,23 0 0 16,-23-23-2-16,-2 23 0 16,2-23 1-16,0 23-1 15,0-22 4 1,-1 22 3-16,0 0 0 0,1 0-1 15,-1-25-1-15,1 25-3 16,23-23-1-16,-24-1-1 16,24 24 0-16,-23-23 0 15,-1-2-1-15,24 2 1 16,-23 0-1-16,-1 0 1 16,0-1-1-16,1 1 0 15,0-1 1-15,-1 1 0 16,0-1 0-16,24 24 0 15,-23-24-1-15,23 1 0 16,0-2 1-16,0 2-1 16,0 1 0-1,0-1 0-15,0-1 1 16,0 0 0 0,0 1 0-16,0-2-1 15,0 3 1-15,23-3-1 0,1-21 1 16,0 22-1 15,-24 0 1-31,23 2-1 16,-23-3 0-16,0 2 0 15,23 0 1-15,-23-1-1 0,24 0 0 0,-24 0 0 16,24 24 1-16,-24-22-1 16,23-2 0-16,-23 0 0 15,24 24 0-15,-1-23 0 16,-23 0 1-16,24-2-1 0,-24 3 0 15,23 22 1 1,-23-24-1-16,24 24 0 0,-1 0 0 16,1-24 2-1,0 24 0-15,-24 0-1 16,23 0 0-16,0-23 0 16,0 23 0-16,2-25 0 15,-2 25-1-15,24-22 1 31,-23 22-1-31,-1 0 0 0,1-23 0 0,-1 23 0 16,0 0 1-16,-23-23-1 16,24 23 0-16,0 0 0 15,-1-25 1 1,-23 25 0-16,23 0 1 16,2 0 0-16,-2 0 1 15,-23 0-2-15,23-23 0 0,1 23-1 16,0 0 1-16,-1 0-1 15,0-25 1-15,1 25-1 16,-1 0 0-16,24 0 0 0,-23 0 1 16,-1-23 0-1,2 23 0-15,-3 0 1 16,2 0 0-16,-1 0 2 16,2 0 1-16,-2 0 0 15,-1-23-2-15,3 23 0 16,-2 0-1-16,1 0 0 0,-2 0-1 15,-22 0 0-15,25 23 0 32,-2-23 0-32,1 23 2 0,-1-23-1 15,24 25 0-15,-22-25 0 16,-3 0-2-16,25 0 1 16,-23 0-1-16,22 0 0 15,-21 23 0-15,-2-23 1 0,23 0-1 16,-21 25 0-16,-2-25 1 15,0 23-1 1,1-23 1-16,-1 23-1 0,1-23 0 16,0 22 0-16,-1-22 0 15,24 25 0-15,-23-25 0 16,22 23 0-16,-21-23 1 16,-2 24-1-16,0 0 0 15,24-2 0 1,-47 3 0-16,24-2 0 0,-1 0 0 15,1 1 0-15,-1 0 0 0,1-2 0 16,0 2 0 0,-1 0 0-16,0 0 1 15,0-1-1-15,2-23 0 16,-2 48 0-16,0-26 0 16,1 2 0-16,-24 0 0 15,24-1 1-15,-24 0-1 16,0 2 0-16,23-3 1 0,-23 3-1 15,0-2 0-15,0 1 0 16,0 0 0-16,0-1 0 16,0-1 1-16,-23 26-1 15,23-25 0-15,0 25 0 0,-24-1 3 16,0-24 1 0,1 1 2-16,23-1-1 15,-23 0-1-15,-2 0-2 0,25 2 0 16,-23-2 0-16,0-23 0 15,23 24 0-15,-23-1-1 16,-1-23 0-16,24 25 0 16,-24-3 0-16,1-22 0 15,-1 23 1-15,1-23 0 16,-1 23 0-16,1-23-1 16,-1 25 0-16,1-25 0 15,-25 23 1-15,25 0 1 16,0-23 1-16,-25 25 0 0,25-2-1 15,0-23-1-15,-25 0 0 16,25 0-2-16,-1 0 1 16,1 0-1-16,0 0 0 15,-25 0 0-15,25 0 0 16,-25 0 1-16,2 0-1 16,-2 0 0-16,3 24 0 0,-3-24-1 15,1 0 1 1,0 23-1-16,22-23 1 0,-21 0 0 15,-2 0 0-15,3 0 0 16,-27-23 0-16,2 23 0 31,-1 0 0-31,1 0 0 0,23 0 0 0,0 23 0 16,-1-23-2-16,25 0-9 16,0 0-9-16,-1 0-63 15,0-23 52-15</inkml:trace>
  <inkml:trace contextRef="#ctx0" brushRef="#br0" timeOffset="81035.17">10794 7198 93 0,'-23'0'93'0,"-1"0"25"15,24 0-62-15,-23 0-18 0,0 0-15 32,-2 0-6-32,2 0-6 0,-23-25-3 15,21 25-1-15,-21-23-2 16,-2 23 2-16,3-24 2 0,-27 1-1 16,25-2 1-16,-1-21-3 15,2 23-2-15,23-24-1 16,-2 0-2-16,3-1 0 15,-1 0 0-15,23 3 2 16,0-2 0-16,0 0 1 16,-25 0-1-16,25 22-1 15,25-21 0-15,-25 22 0 16,0-22-1-16,23-2 1 16,-1 1-1-16,3-1-1 15,-2-22 1-15,23 24-1 16,2 21 0-16,-1-21 0 0,0 22 0 15,0 1-1 1,0-2 1-16,0 3 0 16,1-1 0-16,-2 0 0 0,2-2 1 15,-2 2 0-15,25-25 0 16,-1 25 0-16,-22-1-1 16,23 1 1-16,-25-1-1 15,25 24 1-15,-24 0 2 16,0-23 2-16,0 23 2 0,24 23-1 15,23-23-2-15,-24 0-3 16,-23 24 0-16,23-24 0 16,1 0-1-16,-23 0 1 31,22 23-1-31,0-23 1 0,2 0-1 0,-3 24 0 16,-22-1 1-16,-23 0-1 15,24-23 0-15,-3 25 0 16,3-2 0-16,-25 2 0 15,25 21 1-15,-1-24-1 16,0 26 0-16,0 0 1 16,-24-1-1-16,0-1 0 15,2 2 1-15,-25 22-1 16,0-23 0-16,23-24 0 16,-23 24 1-16,0 1-1 15,0-2 1-15,0-21-1 16,0 22 0-16,0 0 1 0,0 0-1 15,0-2 1 1,-23 3-1-16,-2 0 0 0,2-1 1 16,0-24 0-1,-24 24-1 1,0-24 1-16,-24 25 0 0,24-25 0 0,-24 1 2 16,1-1 1-16,-1 2 1 15,-46-3 3 1,23 1 2-16,0-23 1 0,-24 0-1 0,48 23-5 15,-48-23-3 1,48-23-2-16,-24 23-3 0,23-23-12 16,24 1-12-16,23-26 15 15</inkml:trace>
  <inkml:trace contextRef="#ctx0" brushRef="#br0" timeOffset="82253.98">17309 7291 115 0,'-48'0'123'0,"3"0"-41"0,-3 0-32 16,24-25-13-16,-23 2-15 16,24-22-4-16,-1 20-6 15,-23-22-4-15,0-1-1 0,1 25 0 16,-2-23-3-1,-22-1 1-15,22 0-3 16,1-1 0-16,24-23 0 0,-24 26 1 16,24-3 1-16,-1 0-1 15,1 1 1-15,23-23-1 0,0 24-1 16,0-2 0 0,0-23 1-16,0 25 1 15,23-25 0-15,-23 23 0 0,24 2-2 16,-1-1 0-16,24 0-2 15,1 1 1-15,-2 21-1 16,24 2 0-16,2-2 1 16,-2 2-1-16,0 0 0 15,-23-1 0-15,24 1 0 16,22-1 0-16,-22 1 1 16,24 0-1-16,-1 0 0 15,0-2 0-15,-23 25 0 16,23 0 0-16,-1 25 0 0,1-25 0 15,-23 23 0-15,0-23 1 16,23 23-1-16,-24 0 0 16,24 1 0-1,1-1 0-15,-26 1 0 0,3-1 0 16,-2 25 0-16,-22-25 0 16,22 25 0-16,1-3 0 15,-2 3 1-15,-21 22-1 16,-1-22 0-16,-24 23 0 15,1-25 0-15,-24 2 1 0,-24 23 0 16,1-25 2-16,-24 24 8 16,-1-23 1-16,-46 25 4 15,0-25-1-15,0 23-2 0,-24 1 1 16,2-1-3 0,-1-23-2-16,-2-1-3 15,2 2-3-15,22-24-10 16,1-1-10-16,1 2-29 15,22-25 26 1</inkml:trace>
  <inkml:trace contextRef="#ctx0" brushRef="#br0" timeOffset="84801.11">2869 6796 130 0,'0'0'127'0,"0"0"-46"15,0 0-25-15,0 0-3 0,23 0-20 16,1 0-8-16,-1 0-6 16,25 23-4-16,-25 2-5 15,25-25-1-15,-25 23-3 16,23 1-2 0,2-24-2-16,-1 24 1 0,0-24-2 15,23 0 1-15,0 0-1 16,-22 0-1-16,22 0 1 15,-22-24-1-15,-26 24 1 0,3 0-1 16,-2 0 0 0,1 0 1-16,-2 0-1 0,-22 0-3 0,0 0-17 15,0 0-13-15,0 0 19 16</inkml:trace>
  <inkml:trace contextRef="#ctx0" brushRef="#br0" timeOffset="85175.79">3575 6680 229 0,'-24'0'189'0,"24"-25"-106"0,0 25-44 16,0 25-18-16,0-25-5 15,24 23-10-15,-24 1-1 16,22 0-2 0,3-1-2-16,22-1 0 0,-25 1 0 15,26 2-1-15,-25-25 0 16,1 0 0-16,-1 0 0 16,1 0 1-16,0 0-1 15,-24 23 0-15,-24 1 1 16,0 0-1-16,1-1 1 0,-1 1 1 15,-23-1 0-15,23 24 3 16,-22-24 0-16,23 0-1 16,-2 2-1-16,3-2-11 15,22-23-13-15,0 0 14 16</inkml:trace>
  <inkml:trace contextRef="#ctx0" brushRef="#br0" timeOffset="85972.68">3151 7103 96 0,'0'0'92'0,"0"0"17"15,0 0-50-15,-24 0-3 0,24 0-6 16,0 0-20-1,-23 0-7-15,23-25-4 0,-23 25-5 16,0 0-3-16,-2 0-2 16,2 25-2-16,-24-2-1 15,0 1-3-15,-24 24 0 16,24-26-1-16,1 24-1 16,-2 25-1-16,-23-23 1 15,25-1-1-15,-25 23 0 16,-24 1 0-16,1-1 0 0,1 25 1 15,-1-1-1-15,0 0 0 16,0 0 0 0,-1 0 0-16,26 23 1 0,-3 1 0 15,2 22-1 1,22-21 0-16,26 22 0 0,-26 1 0 16,2-25 0-16,21 25 0 15,2-2 0 1,0 1 0-16,-1 0-3 0,1 24 1 15,23-23-1-15,0 22 0 16,0 0 2 0,0-23 0-16,23 24 1 0,1 0 0 0,-1-25 0 15,0 2 0-15,2-25-1 16,-3-22-1-16,26-1-7 16,-24-24-6-16,-2-46-18 15,2-1-100 1,0-23 81-16</inkml:trace>
  <inkml:trace contextRef="#ctx0" brushRef="#br0" timeOffset="86285.28">1317 11172 238 0,'-24'24'171'0,"24"-24"-115"0,24 23-42 16,-1-23-3 0,1 47-2-1,23 0-1-15,-1 0-1 0,1 0 0 16,1-24-3-16,-2 24-1 0,2-24-1 16,-24-23-1-16,22 0 0 15,-22 0 0-15,-1-23 4 16,-23 0 1-16,25-1 4 15,-25-23 1-15,22 0-3 16,-22-23-3-16,24 23-25 16,-24-23 15-16</inkml:trace>
  <inkml:trace contextRef="#ctx0" brushRef="#br0" timeOffset="87238.72">2375 11572 259 0,'-23'0'184'0,"23"0"-140"0,0 22-16 0,0-22-6 16,0 25-2 0,23 22-3-16,-23 0-5 0,23-1-6 15,-23 1-1-15,0 24-3 16,0 23-1-16,0-23 0 15,0-1-1-15,0 1 0 16,0-23 1-16,0-1-1 16,0-2 1-16,0-20-1 15,0-2-2 1,0-46 0-16,23-2-2 0,-23-20 2 16,0-2 0-16,0-1 3 15,25-23-1 1,-25 24 0-16,23 24 1 0,0-1 1 15,1 1 0-15,-24 23 2 16,24 0 0 0,-1 0 0-16,-23 23-1 0,24 24-1 0,-1-23-1 0,-23 23 0 15,0 0 0 1,23-24 0-16,-23 24-1 0,0-22 1 16,24-3-1-1,-24 1-6-15,0 2-7 16,0-25-24-16,0 0-91 15,24-25 69-15</inkml:trace>
  <inkml:trace contextRef="#ctx0" brushRef="#br0" timeOffset="87660.21">3175 11995 309 0,'-24'-24'191'16,"0"24"-139"-16,1 0-25 0,0-23-6 16,-25 23-3-1,25 0-2-15,-24 0-3 16,23 23-3-16,-23-23-6 16,24 47-1-1,23-23-3-15,-24 23 1 0,24 0-1 0,24-24 1 16,-24 24-1-1,23-22 0-15,1-25-2 0,23 0-1 16,-23 0-2-16,-1-25-1 16,0 2-1-16,2-1 0 0,-2-23 2 15,-23 0 1-15,23 24 3 16,-23-24 1-16,23 23 0 16,-23 1 2-16,0 23 3 0,0 0 2 15,0 23 4 1,24 1 0-16,-24 23-4 15,24-24-1-15,-24 24-4 16,22 0-2-16,3-23-18 0,-2-24-14 16,1 0 19-16</inkml:trace>
  <inkml:trace contextRef="#ctx0" brushRef="#br0" timeOffset="87988.81">3575 11831 311 0,'-24'23'187'0,"0"0"-139"0,0 24-12 0,2-23-10 15,-2 23-4-15,0-24-7 16,0 1-4-16,24-24-7 31,0 0-2-31,24 0-3 16,24 0 1-16,-26-24 0 0,26 24 0 0,-2 0 0 15,-21 0-2-15,-2 0 0 16,1 24 1-16,-2-1 0 16,-22 1 1-16,-22-1 0 15,22 24 1 1,-24-23-1 0,1 24 1-16,-2-1 0 0,3-25-4 15,-2 1-9-15,0-46-26 16,24 1-120-16,0-25 75 15</inkml:trace>
  <inkml:trace contextRef="#ctx0" brushRef="#br0" timeOffset="88316.47">3786 11500 360 0,'0'24'182'0,"23"24"-136"0,-23-1-17 0,24 0-4 0,-24 23-4 15,24 25-4-15,-24-25-2 16,0 0-7-16,0 1-3 16,0-1-2-1,23-23-2-15,-23-23-5 16,0-1-4-16,23-23-9 0,-23 0-3 16,24-23-1-16,0-1 4 0,-1-23 9 15,-23 24 3 1,23-24 4-16,1 23 1 0,-24 1 2 15,24 23 1-15,-24 0 3 16,23 0 2-16,-23 23 2 16,24 24-1-16,-1-23-4 15,-23 23-1-15,24-24-13 16,-24 1-17-16,23-24 17 16</inkml:trace>
  <inkml:trace contextRef="#ctx0" brushRef="#br0" timeOffset="88707.24">2516 12442 372 0,'-24'23'166'0,"24"-23"-147"0,0 24-12 15,24-24-6-15,0 0 4 0,23 24 5 16,-1-24-1-16,25 0 1 16,0 0-4-16,23 0-3 15,24 0-2 1,-1 0-1-16,24 0 1 0,1 0-1 15,-2 0 0-15,24 0 0 16,2-24-1-16,-26 0-2 16,2 24-1-16,-48-23-2 15,-1-1-1 1,-45 1 1-16,-1-1-2 0,-23 24-13 0,-24 0-15 31,-24 24 22-31</inkml:trace>
  <inkml:trace contextRef="#ctx0" brushRef="#br0" timeOffset="89098.08">2398 11149 253 0,'-23'0'176'0,"0"0"-136"31,23 23-19-31,-25-23-7 0,25 24-2 0,-23-1 0 16,23 0-2-16,-23 1-3 0,23 23 0 15,-24 0 0 1,1 23-1-16,23 24-2 16,0 24 0-16,0-1-3 15,0 25-1-15,0-1 1 16,0 0 1-16,23-24-2 16,1-22-4-16,-1-48-12 0,0 0-11 15,2-47 16-15</inkml:trace>
  <inkml:trace contextRef="#ctx0" brushRef="#br0" timeOffset="89691.82">2421 11289 289 0,'0'-23'184'16,"0"-1"-151"-16,0 24-9 0,25-23-2 0,-2 0 0 16,0-1-5-1,1 1-2-15,23 23-4 16,0-24-5 0,0 24-3-1,23-23-2-15,1 23-1 0,23 0 1 0,1 0-1 16,-1-25 0-16,0 25 1 15,22-23-1-15,2-1 0 0,0 24 0 16,0-23 1-16,-1 23-1 16,1 0 0-1,-24 0 0-15,-23 0 0 0,-1 23 0 16,-23-23 0 0,-23 24 0-16,-1-24 1 0,1 23-1 0,-24-23 1 15,24 0-1 1,-1 0 0-1,0 0 0 1,-23 0 1-16,23 0-1 16,-23 25 0-16,25-2 0 15,-25 1 0-15,23 23 0 16,0-1 0 0,1 25 0-16,0-1 0 15,-1 24 0-15,1-24 0 16,-24 25 0-16,23-1 0 0,-23 1 1 15,23-2-1 1,-23 1 0-16,0 0 1 0,0-23-1 16,0-23 1-16,0-1-8 0,24-25-9 15,-24 1-27 1,0 2 23-16</inkml:trace>
  <inkml:trace contextRef="#ctx0" brushRef="#br0" timeOffset="90097.88">2469 12418 367 0,'0'0'165'0,"0"24"-150"0,0-24-10 0,47 23-5 15,0 1 1-15,0-24 2 16,24 24 3-16,0-24 5 31,22 0-1-31,1-24-1 0,25 24-2 0,20-24-3 0,-20 24-2 16,22 0-1-1,-1 0 0-15,2 0 0 16,-1 24 0-16,0-24 0 0,-23 24-1 16,-24-48 0-16,-24 24 0 15,-22 0 0 1,-2 0 1-16,-22-24 2 0,0 24 0 16,-24 0 0-16,0 0-5 0,0 0-31 15,-24 0 22-15</inkml:trace>
  <inkml:trace contextRef="#ctx0" brushRef="#br0" timeOffset="92332.09">4751 11736 206 0,'0'0'164'0,"0"0"-87"0,0 0-36 0,0 0-18 32,0 0-3-32,0 0-6 0,23-23-2 0,-23 23-4 15,23-24-1-15,1 1-4 16,-24-1 0-16,23 1-2 16,1-2 0-16,-1 3 0 15,1-3-1-15,-24 2 0 16,23 23 0-16,-23 0 1 15,25-24-1-15,-25 24 1 0,0 0 0 16,0 0 1 0,0 0 1-16,-25 24 0 0,25-1 1 15,0 2 1 1,0-3-1-16,0-22 0 0,-23 25 0 31,23-2-1-31,23 24 0 0,-23-23-2 0,0 22 0 0,0 1 0 16,0 24-1-1,25-24 0-15,-25 0 0 16,0-23 1-16,0-1-1 0,0 24 0 16,0-23 0-16,0-1 1 15,0 1-1 17,0-1-2-32,0 1-1 0,0-24-3 0,0 0 1 15,-25 23 0-15,25-23 2 0,-23 0 0 16,23 0 2-1,-24 0 0-15,1 0 1 16,-1 0 1 0,1 0 2-16,23 0 1 15,-24 0 4-15,24 25 0 16,0-25 1 0,0 0 0-16,0 0-2 0,0 0-1 15,0 0-1 1,0 0-1-16,24-25-2 0,-1 25 1 15,1 0 0-15,23 0-1 16,-24 0 0 0,2 0-1-16,21 25 0 0,-23-25-1 15,2 0 0-15,-2-25 0 0,-1 25 0 16,3 0-1-16,-2 0-13 16,-23-23-14-16,0 23 18 15</inkml:trace>
  <inkml:trace contextRef="#ctx0" brushRef="#br0" timeOffset="95410.12">4515 11030 253 0,'0'24'164'0,"-23"-24"-141"0,23 23-6 15,-24-23-4-15,24 0-1 0,0 0 3 31,24 0 3-31,-24 0 0 0,23-23 1 0,0 23-2 16,1 0-5 0,0-24-4-16,-1 24-3 15,0 0-3-15,2 24 0 0,21-24-1 0,2 0-1 16,-2 0 1-16,1 0-1 16,24 0 0-16,-1 0 0 15,-23-24 0 1,1 24 1-16,-1 0-1 0,0 0 1 15,0 0-1-15,0 24 0 16,-24-1 0-16,1-23 1 0,-1 25 0 16,2-25 0-1,-25 23 0-15,22-23 0 16,-22 24-1-16,0-24 1 0,0 23-1 16,0 1 1-1,0-1-1-15,0 0 0 16,0 1 1-16,0-1 1 15,0 24 2-15,0 0-1 32,0 0 0-32,0 0-2 0,0 0 0 15,23 1-1-15,-23-1 1 0,0 0-1 16,24 23 0-16,-24-23 0 16,24 24 0-16,-24-24-1 15,0 23 0-15,0-23 1 16,0 0 0-16,0 0 1 15,0 0-1-15,0 0 1 16,0-22-1-16,0 22 0 0,0-25 0 16,-24 1 0-16,24 2 0 15,-24-2 0 1,24 1 0-16,-23-24-1 16,23 23 1-16,-22-23 0 15,-3 24 0 1,25-24 1-16,-23 23-1 0,-1-23 0 0,1 0 0 15,23 24 1-15,-24-24-1 0,1 0 1 16,-24 0 1 0,23 24 1-16,1-24 2 15,-2 0 0-15,3 23 0 16,-1-23-1 0,-25 0-1-16,2-23-1 15,-2 23 0-15,1 0-1 0,-24 0 3 16,25 0 1-16,22 0 1 15,-23 23-1-15,24-23-2 16,-2 23-2-16,2-23-9 0,23 0-17 16,0 0 17-16</inkml:trace>
  <inkml:trace contextRef="#ctx0" brushRef="#br0" timeOffset="96207.23">987 11759 219 0,'-23'24'162'16,"23"-24"-105"-16,0 0-21 0,0 23-14 16,0 2-2-16,0-2-1 15,0 0 1-15,0 24 0 16,0 0-4-16,0 0-1 31,0 0-1-31,0 0-1 0,0 0-3 0,0 0-4 0,0 0-3 31,0-22-2-31,0 20-1 0,0-20-12 16,0-2-12 0,0-23-30-16,23 0 26 0</inkml:trace>
  <inkml:trace contextRef="#ctx0" brushRef="#br0" timeOffset="96520.02">1246 11759 273 0,'-24'24'193'0,"24"-24"-150"0,24 23-20 16,-24-23-1-16,24 25-7 15,-1-25-1 1,1 0-7 0,-1 0-2-16,1 0-3 0,-1-25-1 0,-23 25 0 15,24-23 0-15,-24-1-1 16,23 1 1-16,-46 23 0 16,23-23 0-1,-24 23 8-15,1 0 4 0,-1 0 6 16,-23 0 3-16,24 23-4 15,-1-23-3-15,0 23-9 16,1 1-20 0,46-24 9-16</inkml:trace>
  <inkml:trace contextRef="#ctx0" brushRef="#br0" timeOffset="104769.9">964 13900 264 0,'0'-23'192'0,"0"23"-141"0,0-24-17 0,0 24-6 0,0-24-6 16,0 24-2-16,23-23-3 0,-23 23-4 31,24 0-3-31,-1-24-6 16,1 24-1-16,23 24-2 15,-24-24 0-15,0 23-1 16,2-23 1-16,-2 24-1 0,0 0 0 16,-23-1 1-16,0 2 0 15,0 21-1-15,-23-24 1 16,0 26-1-16,-2-1 0 15,-21-24 1 1,23 25-1-16,-1-25 0 0,0 1 1 0,1 0-1 16,23-24 3-1,0 23 3-15,0-23 2 16,0 22 1-16,23-22-2 16,1 25-3-16,0-25-1 0,-1 0-1 31,0 0 0-31,0 0-1 0,2 0 0 15,-2-25-1-15,0 25-7 0,-23-22-31 16,24-1-18 0,-24-1 30-16</inkml:trace>
  <inkml:trace contextRef="#ctx0" brushRef="#br0" timeOffset="105144.55">1434 13689 361 0,'0'0'180'0,"-23"23"-135"0,23-23-21 16,0 0-12 0,23 23-2-16,0-23-6 15,2 0-2-15,-3 0-1 0,2-23-1 16,0 23 1-16,0-23-1 15,-2 0 1-15,2 23-1 16,-24-25 1 0,0 2-1-16,-24-1 9 0,2 24 5 15,-2 0 7-15,0-23 4 0,0 46-8 32,2-23-7-32,22 24-29 0,0-1-94 0</inkml:trace>
  <inkml:trace contextRef="#ctx0" brushRef="#br0" timeOffset="107707.07">2163 13641 251 0,'0'0'184'0,"0"0"-132"15,0-23-18 1,0 46-5-16,0-23-3 0,24 25-8 0,-1 21-3 15,-23 0-6 1,24 2-3 0,-1 23-4-16,-23 23-1 0,24-24-2 187,-24-23-3-187,23 24 0 0,-23-24-3 0,0 0-3 0,0 0-2 0,0-24-8 0,0-23-7 0,0 24-3 0,0-24-1 16,0-24-20-16,-23-24-44 0,23 26-1 0,0-49 19 0,0 48 52 0,0-25 49 0,0 1 38 0,0 24 13 0,23 23-8 0,0-24-12 0,-23 0-18 0,25 24-15 0,21 0-10 0,-23 0-2 0,2 0-2 0,-2 24-2 0,0-24 0 0,1 24 1 0,-24-1 2 15,24 1 2-15,-48 24 0 16,24-25 0 0,-24 24-3-16,1 0-3 0,0-25-3 15,-2 3 0-15,2-2-4 16,0-23-5-16,0-23-18 16,-2-2-11-16,25-20 21 15</inkml:trace>
  <inkml:trace contextRef="#ctx0" brushRef="#br0" timeOffset="108003.93">2587 13900 269 0,'0'0'196'0,"23"25"-147"0,-23-2-10 16,23-23-11-16,1 23-7 16,0-1-3-16,-24 2-3 15,23 23-5 1,0-23-3-16,-23 24-4 15,25-2-1-15,-25 2-2 0,23-25 1 16,-23-1 0-16,0 3-1 0,0-25-1 16,0-25-1-1,0 3 0 1,0-25 1-16,0 0 1 16,0-1 0-16,0-22 0 15,0 22 0-15,0 26 0 16,23-24-8-16,1 46-9 0,-1-25-19 15,1 25-23 1,23 0 35-16</inkml:trace>
  <inkml:trace contextRef="#ctx0" brushRef="#br0" timeOffset="108301.02">3010 14064 294 0,'0'24'177'0,"23"-1"-158"0,-23 2-8 0,25-2-1 16,-2 0 0-16,-23-23-1 0,23 0-1 16,0 0-5-1,1 0-1-15,-24-23-2 16,24 0 1-16,-24-2-1 16,22 2 1-16,-22-1 1 15,0 1 0-15,-22-1 2 0,-2 0 3 16,0 24 8-1,-22-22 0-15,23 22 2 0,-2 22-2 16,2-22-6-16,0 24-4 16,23 0-14-16,0-24-12 15,0 0-26-15,23 0 24 0</inkml:trace>
  <inkml:trace contextRef="#ctx0" brushRef="#br0" timeOffset="109160.17">3409 13925 176 0,'0'0'131'0,"0"23"-85"0,0-23-23 0,0 0-16 16,0 0 0-16,0 0 8 16,0 0 4-1,0 0 7-15,0 0-4 0,0 0-6 16,0 0-2-16,-22 0-4 16,22 0-2-16,0 0-4 15,0 0-2-15,0 0-1 16,0 0 0-16,0 0-4 15,0 0-7-15,0 23-7 16,22-23-115 0,2 0 86-16</inkml:trace>
  <inkml:trace contextRef="#ctx0" brushRef="#br0" timeOffset="109425.78">3645 13900 224 0,'0'0'188'0,"-23"-23"-103"0,-2 23-44 15,3 0-2 1,-26 0-11-16,24 0-1 16,2 0-5-16,-26 23-3 0,24 2-9 15,24-2-4 1,-22 0-5-16,22-1 0 0,0 2-1 0,22 0 0 0,2-1 0 15,-24-23-3 1,48 24-12 0,-26-24-10-16,26 0-21 0,-24 0-18 15,23 0 37-15</inkml:trace>
  <inkml:trace contextRef="#ctx0" brushRef="#br0" timeOffset="109816.4">3833 13829 287 0,'-24'0'206'15,"-23"0"-123"-15,24 24-56 0,-1-24-1 0,0 24-4 16,2 24-1-16,-2-25-5 16,1 22-4-16,23 3-6 15,23-1-4 1,-23-24-2-16,24 2-2 15,-2-25-6-15,26-25-1 0,-25 2-5 16,24-1 0 0,-23-23 2-16,0 1 2 0,-1 23 5 15,0-25 3 1,1 25 2-16,-24-1 0 0,24 0 1 16,-24 1 1-16,0 23 5 15,0 0 2-15,0 0 4 16,0 23-1-1,0 25-4-15,0 0-1 0,23-2-4 0,-23-24-1 16,23 26-2 0,-23-25-6-16,24 1-16 0,0-24-12 0,-1 0-19 15,1 0-107 1,-1-24 92-16</inkml:trace>
  <inkml:trace contextRef="#ctx0" brushRef="#br0" timeOffset="110113.79">4326 13689 336 0,'0'0'181'0,"-23"23"-142"0,0 0-6 16,0 0-4-16,-25 25 1 0,25-25-3 16,-1 25-3-16,1 0-11 0,23-25-5 15,0-23-6 1,0 23-2-16,0-23-1 15,23 0 0-15,1 0-3 16,-1 0-2-16,25 0-2 0,-25 0 0 16,0 0 4-1,0 22 0-15,2-22 4 16,-25 24 0-16,-25 0 0 0,2-1 1 16,0 1 0-16,0-1-1 15,-1 2-17-15,0-2-11 0,1-46-29 16,-1-2 28-16</inkml:trace>
  <inkml:trace contextRef="#ctx0" brushRef="#br0" timeOffset="110519.58">4421 13829 304 0,'24'0'209'0,"-24"24"-121"16,0 0-68-16,23-1-6 0,1-23-6 15,-1 0-1 1,0-23 0-16,1 23-1 0,0-48-4 31,-1 25-1-31,0-1-1 0,2-23 0 0,-2 24-3 16,-23 0 0-16,0 0 0 16,0 23 0-16,-23-25 3 15,-2 25 1-15,2 0 0 0,0 0 2 16,-25 25 6-1,2-25 3-15,22 23 3 16,-23 0 2-16,23 0-3 16,1 0-4-16,0 1-4 0,23 23-2 15,0-23-2 1,23 23-1-16,0-22-1 16,25 21 0-16,-1-24 1 15,-24 26-1-15,24-25 0 0,0 1 1 16,-24-24-1-16,25 23-3 15,-25-23-10-15,25 0-10 0,-25-23-31 16,24 23-79-16,-47-24 83 16</inkml:trace>
  <inkml:trace contextRef="#ctx0" brushRef="#br0" timeOffset="111129.09">4280 13877 157 0,'-23'0'157'0,"-1"23"-30"0,24-23-53 0,0 0-21 15,0 0-15-15,24-23-7 16,-24 23-3-16,46-24-8 16,-23 24-2-16,25-24-8 15,-1 24-4 1,24-23-4-16,-25 23 0 16,25-24-2-16,-23 0 1 0,-2 24-1 15,25-23-3 1,-24 0-12-16,0 23-9 15,0-23-23 1,-24 23-10-16,2-23 30 0</inkml:trace>
  <inkml:trace contextRef="#ctx0" brushRef="#br0" timeOffset="111754.37">4445 13524 176 0,'0'-23'115'0,"23"-25"-135"0,1 2-48 15,22-2 45-15</inkml:trace>
  <inkml:trace contextRef="#ctx0" brushRef="#br0" timeOffset="111972.83">4632 13171 114 0,'0'0'147'16,"-23"0"2"-16,23 23-66 0,-23-23-27 15,23 48-11-15,0-25-10 16,0 47-6-16,0 2-4 15,0 22-8-15,0 23-3 0,23-23-7 16,-23 23-2 0,23-21-3-16,-23-28-1 0,25 3 0 15,-2-24-1 1,0 1 0-16,1-25-1 0,0-23 0 0,-1 0-2 16,24-46-16-16,0 21-15 0,0-45 21 15</inkml:trace>
  <inkml:trace contextRef="#ctx0" brushRef="#br0" timeOffset="112145.45">5268 13806 332 0</inkml:trace>
  <inkml:trace contextRef="#ctx0" brushRef="#br0" timeOffset="114582.4">6302 13524 360 0,'-46'-23'174'16,"21"23"-143"-16,2-25-5 0,0 25-6 0,0 25 0 0,-1-25-7 15,0 23 1 1,1 0-8-1,-1 1-2-15,24 23 0 0,0-24-3 0,0 25 3 16,0-2-2-16,24 1 0 0,-1 0-1 16,1-23-1-1,0 0 1 1,-1-1-1-16,0-23 0 0,0 0-17 0,2-23-11 16,-2-25-23-16,0 1 23 0</inkml:trace>
  <inkml:trace contextRef="#ctx0" brushRef="#br0" timeOffset="114848.02">6562 13029 374 0,'0'25'218'0,"0"-2"-185"16,22 24-7-16,-22-24-3 15,0 24-38-15,0 24 28 16,24-24-2-16,-24 23-7 15,0 1-1-15,0 0-2 16,24-1 0-16,-24-23-1 16,0 24 1-16,24-48-1 0,-24 24 0 15,0-23-4-15,0-24 1 16,22 23-13 0,-22-23-6-16,0-23-13 15,0 23-12-15,0-24 27 16</inkml:trace>
  <inkml:trace contextRef="#ctx0" brushRef="#br0" timeOffset="115051.47">6868 13641 596 0,'0'25'15'0,"0"-25"-2"0,0 46 9 16,0-23-5-16,0 24-10 0,0-23-7 16,22-1-21-16,-22-23 0 15,0-23 9-15</inkml:trace>
  <inkml:trace contextRef="#ctx0" brushRef="#br0" timeOffset="115191.84">6914 13335 405 0,'-24'24'172'16,"24"24"-127"-16,0-25-39 15,0-23-49-15,24 23 29 0</inkml:trace>
  <inkml:trace contextRef="#ctx0" brushRef="#br0" timeOffset="115894.95">7126 13641 213 0,'0'0'257'0,"0"0"-127"0,0 0-98 16,23 0-13-16,0 0-26 15,1-23 16 1,0 23-1-16,-1-24-6 15,-23 1-1-15,24-1 0 0,-1 1-1 16,-23-25 1-16,24 25-1 16,-48 0 0-16,24 0 1 15,-23-2 0-15,-1 25-1 16,1 0 1-16,-1 0-1 16,0 0 7-16,1 25 3 15,23 21 6-15,-23 2 4 16,23-2-6-16,0 1 1 0,23 0-8 15,-23-22-2-15,23 21-4 16,1-46-3-16,0 23 0 16,-24-23-4-1,23 0-11-15,24 0-11 16,-23-23-17-16,23 23-4 16,-24-46 2-16,25 21-3 15,-25 2 15-15,23-1 6 16,-46-23 9-16,25 24 16 0,-2 0 31 15,-23-2 1 1,0 2 15 0,0 23 4-16,23 0-7 0,-23 0-2 0,0 0-6 15,0 48-1-15,0-25-12 16,0 0-4-16,0 24-6 16,0-23-5-1,0-1-3-15,0 2 0 16,24-25-2-1,-24-25 0 1,0 25-1 0,0 0-2-16,24-47 1 0,-1 24 0 0,1-24 0 0,-24 24 3 15,23-2-1-15,0 2 1 16,-23 46 0 0,24 2 1-16,-24-2 2 15,24 0 0-15,-24 24 1 0,0-23-1 16,0-1-3-16,23 2-7 15,-23-25-25-15,0 23-25 0,0-46 32 16</inkml:trace>
  <inkml:trace contextRef="#ctx0" brushRef="#br0" timeOffset="116066.5">7878 13453 449 0,'0'0'175'15,"0"0"-96"-15,24 23-52 0,-1-23-11 0,1 0-10 16,-1 0-16-16,1-23 11 0,23 0-6 16,-23 0-22-1,-1-2-18-15,-23 2 25 16,23-1-16-16</inkml:trace>
  <inkml:trace contextRef="#ctx0" brushRef="#br0" timeOffset="116254.4">7949 13242 471 0,'0'46'168'0,"0"-22"-113"15,0 46-12-15,0-22-7 16,0 23-8-16,0-1-8 0,23 0-10 16,-23-22-5-16,24-2-5 15,-1-23 1-15,25-23-17 16,-25 0-18-1,25-46 10-15,-2 0 5 0</inkml:trace>
  <inkml:trace contextRef="#ctx0" brushRef="#br0" timeOffset="116848.02">8419 13054 225 0,'-23'-25'153'0,"-2"25"-115"0,3-23 5 0,22 23-2 15,0 0 4-15,0 0 1 16,0 0-8-16,0 0-7 16,22 0-7-1,3 0-10-15,-2 0-3 0,1 23-8 16,22 2-1-16,-22-2-2 15,0 1-2-15,0 22 2 16,-24-22 0 0,0 24 0-16,0-2 0 15,0 24-3-15,0-23-1 0,-24 24-1 16,0-23 2-16,24-2 3 16,-24-22 0-16,2-1 2 15,22-23 1-15,0 0 4 16,-24 24 3-1,48-24 4-15,-24 0 1 0,22 0 0 16,-22 0-2-16,48 0-4 0,-24 0-2 16,-2 0-2-1,2 0 0 1,24 0-3-16,-26 0-2 0,3 0 1 16,-2 0-8-16,1-24-19 0,-2 24 0 15,-22 0 12-15</inkml:trace>
  <inkml:trace contextRef="#ctx0" brushRef="#br0" timeOffset="116972.97">9031 13571 448 0</inkml:trace>
  <inkml:trace contextRef="#ctx0" brushRef="#br0" timeOffset="117707.28">10043 13641 236 0,'0'0'183'0,"-25"25"-112"15,25-25-19-15,-23 23-7 16,23-23-12-16,-24-23-6 16,24 23-5-1,-23-25-6-15,-1-22-2 0,1 24-3 16,-1-24-2-16,-22-1-3 15,-2-21-3-15,-23 21-1 16,25-23 0-16,-2 2-1 16,2 21 4-16,-1 24 1 15,23-22 1-15,0 46-1 16,24-24-4-16,0 24-1 0,0-23-2 16,24 23 1-1,0 0 0-15,23-25-1 0,-24 25-1 16,24 0-1-1,-23 0 0-15,-1 25-3 0,25-25-2 16,-25 23 0-16,-23 1-2 0,0-1 1 16,0 24 3-1,-23 1 3-15,-2-2 2 0,2 24 1 16,0 2 1 0,-25-26-1-16,25 2 2 0,0-2 2 15,-1-22 0 1,1-1 2-16,23-23 0 0,0 24-1 31,23-24-1-31,1 0-1 0,-1 0-1 16,24-24-1-16,0 1 0 0,1-1-1 15,-2 1 0 1,2-25 0 0,-2 25-9-16,1 0-46 0,0 0 39 15</inkml:trace>
  <inkml:trace contextRef="#ctx0" brushRef="#br0" timeOffset="118144.85">10959 13147 169 0,'-23'-23'171'16,"-1"23"-21"-16,0-23-115 0,1 23-6 15,-24 0-1-15,0 0-1 16,23 23 2 0,-22 0 0-16,21 24-1 0,2 1-9 15,23-2-4-15,-23 1-8 16,23 25-2-16,23-26-3 0,-23 2-1 16,23-25 0-16,25-23-1 0,-25 0-4 15,24 0-4-15,24-23-21 16,0-2-13-1,-25-21-14-15,25-25 30 0</inkml:trace>
  <inkml:trace contextRef="#ctx0" brushRef="#br0" timeOffset="118379.16">11288 12559 418 0,'0'24'173'0,"0"-1"-134"16,0 24-7 0,0 2-11-16,0 19-5 0,0 4-2 15,0 21-3-15,0 1-5 0,23-22-2 16,-23 21-3 0,25 1 0-16,-25 0 0 0,0-23-1 0,23-23 0 15,-23-2-1 1,0-22-11-16,23-24-12 0,-23-24-21 15,0 1-9-15,24 0 33 16</inkml:trace>
  <inkml:trace contextRef="#ctx0" brushRef="#br0" timeOffset="118582.59">11594 13194 415 0,'0'25'173'0,"0"-2"-134"0,0 23-5 0,0-22-13 16,0 23-4-16,0-24-9 15,0 25-4-15,0-25-12 16,0-23-13-16,0 0-30 16,23 0-59-16,-23-46 64 15</inkml:trace>
  <inkml:trace contextRef="#ctx0" brushRef="#br0" timeOffset="118707.4">11642 12912 438 0,'-25'0'168'0,"25"0"-130"0,-23 23-16 16,46 2-34-16,-23-25-20 16,25 23 20-16</inkml:trace>
  <inkml:trace contextRef="#ctx0" brushRef="#br0" timeOffset="119050.93">11806 13265 498 0,'24'23'153'0,"-1"-23"-128"0,0 24-10 0,1-24-13 15,24 0-1-15,-26-24 0 16,25 1-1-16,-22 0 0 0,-3-25 0 15,2 25-4 1,-24-24 0-16,0 24-1 0,0-1 0 16,0 1 5-1,-24-2 0-15,2 2 5 16,-26 23 2-16,24 23 6 16,2 2 3-16,-3-2 0 15,2 24 0-15,23 0-2 0,0 24-1 16,23-25-4-16,-23 1-2 0,25 0-5 15,-25 1-1 1,22-25-2-16,2 0-5 16,-1 2-12-16,2-25-9 0,-3-25-26 15,2 25-13-15,0-23 41 16</inkml:trace>
  <inkml:trace contextRef="#ctx0" brushRef="#br0" timeOffset="119378.98">12181 13171 327 0,'25'-24'201'0,"-25"24"-132"16,0 0-19-16,0 24-17 16,23-24-5-16,-23 23-9 15,0 25-6-15,0-25-2 32,0 0-2-32,0 1-4 0,0-1-2 0,0 1-3 0,0-48-1 15,23 1-5 1,1-1-2-16,0-22-4 0,23-2 0 15,-24 25 4-15,24-24 2 16,-23 24 4-16,-1 23 2 16,0 0 2-16,-23 0 3 15,25 23 4-15,-2 0 2 16,-23 1 1-16,0 24-1 16,0-25-5-16,23 23-2 15,-23 1-5-15,0-23-7 16,0-1-27-16,23-23-22 0,-23 0 32 15</inkml:trace>
  <inkml:trace contextRef="#ctx0" brushRef="#br0" timeOffset="119535.19">12629 13101 471 0,'0'0'171'0,"23"23"-110"0,-23-23-31 16,24 0-15-16,0 23-9 15,-1-23-2-15,24-23-4 16,0 23-7-16,0-23-27 16,-24-1-22-16,25 1 30 15</inkml:trace>
  <inkml:trace contextRef="#ctx0" brushRef="#br0" timeOffset="119754.13">12747 12770 379 0,'0'25'208'0,"-24"-2"-127"16,24 24-35-16,0 0-12 15,0 24-9-15,0 23 0 0,0-24-6 32,0 25-4-32,24-25-7 0,-24-23-4 0,23 1-3 15,24-2-2-15,0-23-7 16,1-23-6-16,-2-23-28 15,1 0-24-15,0-25 38 16</inkml:trace>
  <inkml:trace contextRef="#ctx0" brushRef="#br0" timeOffset="120472.68">13218 12583 351 0,'0'0'193'0,"0"0"-138"0,0 0-16 0,23 0-19 15,0 0-7-15,24 0-6 16,24 0-2 0,-2 0-3-16,-21 0 0 0,22 0-2 15,-46 0 1-15,24 0 0 0,-26 23 0 0,-22 1 0 16,0-1 0 0,-22 1 0-16,-2 22 0 0,0 1-1 15,-22 1 1-15,-2-1 5 16,0-24 2-1,2 1 1-15,-2-1 1 0,26-23-6 0,-2 0-1 16,0 0-1 0,24 0 0-1,24 0-1-15,-24 0 0 0,46 0 0 16,-21-23-1 0,44 46 0-16,-21-23 0 0,22 25 0 15,-22-2 0-15,-2 0-1 16,2 25 1-1,-24-25 0-15,-2 24 0 0,3 0 1 16,-25 1 0-16,0-2 6 16,0 1 4-16,-47-24 5 15,23 24 0-15,-24 1-1 0,26-2 0 16,-26-21-7-16,2-2 0 0,-2 0-8 16,0 1-3-1,2-24-8 1,-2 23-18-16,2-46 19 0</inkml:trace>
  <inkml:trace contextRef="#ctx0" brushRef="#br0" timeOffset="127285.18">3339 14629 185 0,'0'0'150'16,"0"0"-78"0,0 0-33-16,0 0-12 0,0 0-11 15,0 0 0-15,24 25 0 0,-24-25 0 16,0 23 0-1,0-1-2-15,0-22-3 16,0 23-3-16,0 2-3 0,-24 23-2 16,24 22 0-16,0 0-1 15,0 1-1-15,0 22-1 16,0-22 1-16,24-1-1 0,0 2 0 16,-24-1 0-1,22-26-1-15,2-22 1 0,0 25 0 16,0-24 1-1,-2 0 0 1,2-24 1-16,0 0 1 16,0 0 0-16,-2 0-1 15,26 0 0-15,-24 0-1 0,22 0 0 16,1 0-1 0,0 0 1-16,-23 0 0 0,23 23 0 15,-24-23 0-15,1 0-1 0,0 0 1 31,-24-23 0-31,23 23-3 0,-23 0-7 16,0 0-6-16,0 0-20 16,-23-24-19-16,23 24 34 15</inkml:trace>
  <inkml:trace contextRef="#ctx0" brushRef="#br0" timeOffset="127550.7">3833 15383 353 0,'0'0'175'0,"0"-24"-144"0,24 24-9 15,-1 0-11-15,0 24-3 16,1-24-4-16,23 22-1 0,-24 1-2 16,1 0 1-16,0 2-2 15,-1-25 0-15,1 23 1 16,-24 1 1-16,0 0 5 15,0-1 3-15,0 1 3 16,-24 0 0-16,1-24-5 16,-1 23-2-16,0 0-18 15,1 0-25-15,0-23 24 16</inkml:trace>
  <inkml:trace contextRef="#ctx0" brushRef="#br0" timeOffset="150175.97">5244 15523 107 0,'0'0'124'0,"0"0"32"0,0 0-77 15,-23-24-40-15,23 24-4 16,0 0-6-16,-25-23-7 16,3 23-7-1,22-25-2-15,-24 25-6 16,1-23-3-16,23 23-2 16,-25 23 0-16,3-23-1 0,22 25 0 15,-23-2-1 1,-2-23 1-16,25 24 1 0,-23 0 1 0,23 23 2 15,0-23 0-15,-24-1-2 16,24 0 0-16,0 0-3 16,0 0 1-16,0 1-1 15,0 24 0-15,24-25 1 16,-24 1-1-16,23-1 0 16,2-23 1-16,-2 0-1 15,-1 0 0 1,3 0 1-16,-2 0 0 0,1 0-1 0,-24 0 1 15,22-23-1-15,3 23 0 16,-25-24-5 0,0 24-20-16,0-23-12 15,0 23 21 1</inkml:trace>
  <inkml:trace contextRef="#ctx0" brushRef="#br0" timeOffset="155707.07">5738 15758 73 0,'-24'24'16'0,"24"-1"-14"0</inkml:trace>
  <inkml:trace contextRef="#ctx0" brushRef="#br0" timeOffset="156285.44">5502 15829 105 0,'0'23'127'0,"-23"-23"39"0,23 23-103 16,0-23-29-16,0 0-3 15,0 0-3-15,0 0-1 16,0 0-8-16,23-23-4 16,-23 0 0-16,25 23-5 0,-25-24-2 15,23 24-1 1,-23-23-1-16,23-1-1 0,-23-24 1 15,0 25 0 1,23-23-1-16,-23-1-1 0,0 0 0 16,0-1-2-16,25 0-1 15,-25 2 0 1,0-24 0-16,0 47 1 0,23-24-1 16,-23 22 1-16,0 25-1 15,23-23 0-15,-23 23 0 16,0 0 0-1,24 23-1-15,-24-23 1 0,23 25-1 0,-23-25 1 16,24 22-1 0,0 3 0-16,-24 22 0 15,23-23 0-15,0 21 0 0,1 3 0 16,0-25 1 0,-1 25-1-16,0-1 1 0,2-23-1 15,-2-1-1-15,-23 0-4 0,23 0-4 16,-23-23-8-16,24 23-2 15,-24 1-3 1,0-24-3-16,0 24-4 16,0-24-9-16,0 24 23 15</inkml:trace>
  <inkml:trace contextRef="#ctx0" brushRef="#br0" timeOffset="156582.03">5621 15570 336 0,'0'0'184'0,"0"0"-140"16,-25 0-14-16,25 0-9 15,0 0-4-15,25 0-4 16,-2 24 0-16,0-24-5 31,1 0-2-31,-1 0-2 0,1 0-1 0,0 0-2 16,-1 0 0-1,0 0 0-15,1-24-3 16,0 24-16-16,-24 0-10 0,0 0-53 16,0 0 45-16</inkml:trace>
  <inkml:trace contextRef="#ctx0" brushRef="#br0" timeOffset="157426.34">4680 15217 212 0,'0'48'150'0,"0"-1"-100"16,0 0-44-16,0-23-2 0,0-2-2 16,23-22-7-16,-23 0 4 31</inkml:trace>
  <inkml:trace contextRef="#ctx0" brushRef="#br0" timeOffset="157629.26">4821 15099 353 0,'0'24'175'16,"-24"-1"-149"-16,24 1-6 0,0 0-9 0,0 22-6 16,0 1-3-1,0 1-3-15,24 0-23 16,-1 20-82-16,1-43 54 15</inkml:trace>
  <inkml:trace contextRef="#ctx0" brushRef="#br0" timeOffset="157972.99">6350 14912 255 0,'-24'0'207'16,"24"0"-140"0,0 23-28-16,-24-23-13 0,24 24-13 31,-23-2-4-31,23 3-5 16,-23 22 0-16,-2-24-3 0,2 24-3 0,0-24-16 15,0 25-12 1,23-48 14-16</inkml:trace>
  <inkml:trace contextRef="#ctx0" brushRef="#br0" timeOffset="158145.21">6491 15099 416 0,'-24'24'173'0,"1"-24"-141"0,23 23-9 0,-47 1-40 31,23 0-95-31,-23 22 73 16</inkml:trace>
  <inkml:trace contextRef="#ctx0" brushRef="#br0" timeOffset="170941.53">21425 1411 323 0,'-23'0'183'15,"23"0"-143"-15,-24 0-8 16,24-24-13-16,-24 24-3 0,24 0-4 31,-23 0 0-31,23-23-1 0,-24 23-2 16,1 0-1-16,-1 0-1 0,1 0-3 15,-1 0-2-15,1 23-1 16,0 1 0-16,-2-1 0 16,25 1-1-16,-23-1 0 15,23 24 1-15,0 0 1 16,0-23 1-16,0 23 1 15,23 1 0-15,2-26-1 16,-2 1 0 0,0 2-2-16,1-2-1 0,23 1-5 15,-24-24-7-15,24-24-17 0,-23 24-11 16,23-48 24-16</inkml:trace>
  <inkml:trace contextRef="#ctx0" brushRef="#br0" timeOffset="171410.48">21566 1058 244 0,'0'0'220'16,"0"0"-116"-16,0 0-69 15,0 0-6 1,0 0-8-16,24 47-4 0,-24-23-4 15,0 22-3-15,23 1-6 16,-23 24-1 0,0 0-2-16,24-1 0 0,-24 1 0 15,-24-1-1-15,24-23 1 0,0-23 1 16,0 24-1 0,0-48 0-16,0 22-1 0,0-22-2 15,0 0-2 1,0 0-1-16,24-22-2 0,-24-3 1 15,23 2 0-15,-23-24 2 16,0 23 2-16,24-23 0 16,-1 24 1-16,-23-1 1 15,24 1 1-15,-24 23 2 0,23 23 2 16,-23-23 2-16,23 47 2 16,-23-23 0-1,0 23 2-15,25-24-1 0,-25 1-5 16,0-1-1-16,0 2-2 15,0-3-3-15,0 1-7 16,0-23-11 0,22 0-27-16,-22 0-15 0,24 0 36 15</inkml:trace>
  <inkml:trace contextRef="#ctx0" brushRef="#br0" timeOffset="171753.9">22060 1575 334 0,'0'0'185'0,"0"0"-136"15,0 0-11-15,0 0-9 0,23 24-4 16,-23-1-11-16,0 24-6 16,0-22-5-16,25-3-5 0,-25 1-14 15,0 2-10 1,0-25-26-16,0 23 28 15</inkml:trace>
  <inkml:trace contextRef="#ctx0" brushRef="#br0" timeOffset="171895.09">22130 1364 353 0,'-22'0'196'0,"22"0"-132"0,0 23-17 15,0-23-20 1,0 24-8-16,0-1-13 15,0-23-10-15,22 24-30 16,2-1-20-16,-24-23 30 16</inkml:trace>
  <inkml:trace contextRef="#ctx0" brushRef="#br0" timeOffset="172285.15">22296 1599 431 0,'22'0'166'0,"-22"23"-131"16,23-23-14-16,2 0-5 16,-2 0-3-16,0 0-5 15,25 0-1 1,-25-23-5-16,1-1-3 0,-1 1-7 16,1-1-1-16,-1 1-3 15,-23-1 1-15,0 1 6 16,0-1 3-16,-23 1 3 15,-1-1 2-15,1 24 3 16,-1 0 3-16,1 0 6 16,-1 24 2-16,0-1 1 15,1 1-1-15,23 23-5 16,-23-24-1-16,23 24-5 0,0 0-2 16,23 0-3-16,-23 0 0 15,23 1 0-15,1-25 0 16,0 1-1-1,-24-1 0 1,23-23-10-16,1 0-6 0,-1 0-19 16,1-23-15-16,-1 23-15 0,1-47 35 0</inkml:trace>
  <inkml:trace contextRef="#ctx0" brushRef="#br0" timeOffset="172644.68">22741 1481 327 0,'0'24'199'0,"0"-24"-129"0,0 23-26 0,0 24-9 16,25-23-5-16,-25-1-7 31,0 1-6-31,0-1-8 0,0 2-3 0,0-3-4 16,0 1-1-16,0-23-7 16,0 0-5-16,0-23-6 15,23 1-6 1,-23-3 2-16,23 2 4 0,1-24 7 15,0 23 2-15,-1 1 7 16,1-1 3-16,-24 24 10 16,23 0 3-16,-23 24 6 15,0 23-2-15,23-24-6 16,-23 24-3-16,0 0-3 16,0-24-2-16,24 25-2 15,-24-48-2-15,0 24-6 0,24-24-6 16,-24 0-19-16,0 0-13 15,23-24-15-15,-23 24-16 16,0-48 46-16</inkml:trace>
  <inkml:trace contextRef="#ctx0" brushRef="#br0" timeOffset="172801.18">23047 1575 307 0,'0'0'206'0,"0"0"-127"0,0 0-26 0,25 0-13 15,-25 0-8-15,23 24-13 16,0-24-6-1,24 0-8-15,-23 23-2 0,23-23-11 16,-24 0-9-16,25-23-25 16,-25 23-14-16,0 0-59 15,2-24 66-15</inkml:trace>
  <inkml:trace contextRef="#ctx0" brushRef="#br0" timeOffset="173019.81">23236 1340 348 0,'-24'0'188'0,"24"24"-133"0,0-1-12 0,-23 24-5 16,23 0-2-16,0 0-7 15,-24 24-8 1,24-1-9-16,0-23-3 16,24 1-7-16,-1-1 0 0,1 0-2 15,-1-24 0-15,25-23-6 31,-25 24-7-31,25-48-17 0,-2 24-17 16,-23-23-13-16,25-24 33 0</inkml:trace>
  <inkml:trace contextRef="#ctx0" brushRef="#br0" timeOffset="173457.53">23542 1340 407 0,'0'-23'169'0,"0"23"-141"16,0-24-6-16,0 0 1 15,23 2 0-15,1 22-2 0,23-25-3 16,-24 25-10 0,25 0-3-16,-2 25-4 0,2-3-1 15,-26 2-1-15,26 0 1 16,-48 23-1-16,24 0 1 15,-24 0-2-15,0 0 0 16,-24 0 0 0,24 0-4-16,-24-24-1 0,-22 24 2 15,22-22 3 1,0-3 6-16,0-22 3 0,2 23 1 16,22-23 0-16,0 25-1 15,0-25 0-15,0 23 1 0,0-23-1 16,22 0 0-16,2 24-2 15,0-24-1-15,22 0-2 16,-22 0 0 0,24 0-2-16,-1 0-2 0,-24 0-6 15,23 0-5-15,-22 0-14 16,0 0-13-16,-1 0-12 16,-23 0-5-16,0 0 32 15</inkml:trace>
  <inkml:trace contextRef="#ctx0" brushRef="#br0" timeOffset="173972.65">21167 2093 468 0,'-25'0'144'0,"2"0"-130"15,23 0-11 1,0-24 1-16,0 24 7 0,0 0 9 16,0 0 5-16,23 24 1 15,2-24-6 16,-25 0-9-31,23 0-2 0,24 0-6 0,0 0 0 16,23 0-1-16,1 0 2 0,0 23 0 0,23-23 0 0,0 0-1 16,24 0 0-1,22 0-2-15,1 0 1 0,24 0-2 16,-1 0 0 0,1 0 0-16,-1-23 0 0,2 23 0 15,-1 0 0-15,-25 0 0 16,-22 0 0-16,-1 23 0 0,1-23 0 15,-24 23 1 1,-24-23-1 0,2 24 1-16,-2-24 0 15,-24 0-1-15,2 23 1 0,-24-23 0 0,22 0-1 0,-22 0 0 16,-24 0-3 0,23 0-11-16,-23 0-10 0,24 0-36 15,-24-23 18-15,0-1 20 16</inkml:trace>
  <inkml:trace contextRef="#ctx0" brushRef="#br0" timeOffset="174207.6">24553 1458 486 0,'0'0'175'0,"0"0"-104"0,0 0-50 16,0 23-8-16,0-23-9 15,24 0-2-15,-24 0-6 0,23 24-13 16,-23-24-50-16,23 0 42 16</inkml:trace>
  <inkml:trace contextRef="#ctx0" brushRef="#br0" timeOffset="174316.99">24482 1787 601 0,'0'0'164'0,"0"24"-139"0,24-24-45 0,47-24 11 16</inkml:trace>
  <inkml:trace contextRef="#ctx0" brushRef="#br0" timeOffset="175801.37">22013 2962 342 0,'0'0'189'0,"0"0"-134"16,0 0-29-16,0 0-4 0,0 48-7 16,0-1-3-16,0 0-6 15</inkml:trace>
  <inkml:trace contextRef="#ctx0" brushRef="#br0" timeOffset="176957.09">22036 2845 227 0,'0'0'179'0,"0"-23"-102"16,0 23-29-16,0 0-6 0,0 0-9 16,0 0-6-16,0 0-1 15,24 46-7-15,-24-22-2 16,0-1-5-16,0 24-4 15,0 1-4-15,0-1-2 16,0 23-1-16,0-22 0 16,0-1 0-16,0 0-1 0,0-24 0 15,0 24 0-15,0-23-2 16,0 0-1-16,23-24-1 16,-23-24 1-16,0 24 2 15,25-47-1 1,-3 23 0-16,2-23-1 0,-24 0 0 15,23 0-2 1,-23 0-4-16,0 0-4 16,0 24-10-16,25-1-5 0,-25 24-7 15,0-23-6 1,0 23-6-16,0-25-12 16,22 25 34-16</inkml:trace>
  <inkml:trace contextRef="#ctx0" brushRef="#br0" timeOffset="177191.61">22248 2845 131 0,'0'0'158'0,"0"0"-14"0,0 0-73 16,-24 23-16-1,24-23-13-15,0 24-4 16,0-1-4-16,0 24-3 0,0 1-9 16,0-1-6-1,0 0-8 1,0 24-1-16,0-1 0 0,0 1-2 0,0 22 0 15,-22-22-2-15,22 0-1 16,0 0-1-16,0-25-6 0,22-23-5 0,-22 25-19 16,24-48-16-1,-24 0-26-15,24 0 41 16</inkml:trace>
  <inkml:trace contextRef="#ctx0" brushRef="#br0" timeOffset="177847.74">22554 2915 430 0,'-24'0'168'0,"24"25"-130"0,0-3-6 0,-23 26-9 0,-1-24-6 0,24 46-8 16,-23-23-2-1,-1 0-5-15,24 0-1 0,0-23 0 32,0-1-1-32,0 1 0 15,24-24-1-15,-1 0-1 0,1 0 1 0,-1-47 0 16,24 23-1-16,-23-23-2 16,22 24-3-16,-21-25-8 15,21 2-2-15,-23 22-5 16,2 1 0-16,-25-1 1 0,0 24-1 15,0 0-1 1,-25 24-1-16,2-1 8 0,23 24 5 16,-23-24 11-1,0 25 7-15,-2-25 11 0,2 1 2 16,23-1 0-16,0 1-3 0,0-1 0 16,0 1 1-1,0-1 4-15,0 25-1 16,-23-26-1-1,23 26-3-15,0-1-5 0,-24 0-5 0,1 0-4 16,-1-23-3 0,-23 22-6-16,24-23-8 0,-1-23-23 15,0 0-8-15,1 0-7 16,0-23-10-16,-2-23 16 16,2 22-6-16,23 0 14 15,0-23 14-15,0 24 38 0,23 23 24 16,-23 0 32-16,25 0-8 0,-2 0 0 15,0 23-9 1,25-23-9-16,-25 24-7 0,24-1-12 16,0-23-5-1,0 24-7-15,1 0-5 0,-2 0-8 16,2-2-7-16,-2 1-20 16,2-23-16-16,-1 0-8 15,-1 0 23-15</inkml:trace>
  <inkml:trace contextRef="#ctx0" brushRef="#br0" timeOffset="178628.87">23072 3057 495 0,'0'0'152'0,"23"0"-130"0,0-23-6 0,24 23-5 0,24-24-2 16,0 24-3-16,0-23-2 15,-25 23-6-15,25-25-8 0,-49 25-15 32,26 0-6-32,-24 0-7 0,-24 0 3 0,0 0 7 15,0 25 9 1,-24-25 14-16,1 23 5 0,-2-23 12 15,-21 24 5-15,-24 23 12 16,22-24-2-16,2 24 7 16,-2 0-1-16,25-23-4 15,-1-1-4-15,24 1-12 16,0-1-4-16,0-23-5 16,0 0-2-16,24 0-2 15,-1 0 0-15,25 0-4 16,-2-23-3-16,2-1-8 15,-25 1-4-15,0-24-1 16,1 23 2-16,0 24 9 16,-24-24 4-16,22 24 4 0,-22 0 4 15,0 0 4-15,-22 24 3 16,22 0 3 0,-24-1 0-16,24 1-1 15,0-1-3-15,0-23-3 0,0 24-2 16,0-1-2-16,0 1 0 15,0-1-2 1,0 1-2-16,0-24-2 16,24 0-3-16,-24 0-3 15,0 0 2-15,0-24 1 16,0 24 4-16,0 0 2 0,-24 24 0 16,24 0 0-1,-24-2 1 1,1 2 5-16,-23 0 2 0,21-1 4 15,2-23 0-15,23 24-4 16,-23-24-2-16,23 0-4 16,23 0-1-16,0 0 1 15,2 0-1-15,-2 0 1 16,0 0-1-16,0 0 0 16,25 0 0-16,-26-24-3 0,3 24-5 15,22-47-18 1,-25 23-12-16,3 2-16 0,-2-26-12 15,-23 25 41-15</inkml:trace>
  <inkml:trace contextRef="#ctx0" brushRef="#br0" timeOffset="178785.15">23707 3057 394 0,'0'0'181'0,"0"24"-136"0,0-1-7 0,-24 0-6 15,24 25-1-15,0-1-8 16,-24 0-5-1,24-24-12-15,24 1-5 0,-24-1-15 16,0 1-8-16,24-24-25 16,-24 0-13-16,22 0 37 15</inkml:trace>
  <inkml:trace contextRef="#ctx0" brushRef="#br0" timeOffset="179050.92">23895 2940 466 0,'0'22'157'0,"0"3"-122"16,0-2-6-16,0 24-7 15,22 0 0-15,-22 24-1 16,0-1-2-16,0 1-5 0,0 22-4 16,0 2-5-16,0-25-3 15,0 2-2 1,0-2 0-16,25-23-1 0,-25 0 0 15,0-24 0-15,0 1 0 16,0-24-2-16,0 0-4 0,-25-24-14 16,-21 1-10-1,22-1-32-15,-46-23-8 0,22-1 42 16</inkml:trace>
  <inkml:trace contextRef="#ctx0" brushRef="#br0" timeOffset="179660.16">25141 3057 223 0,'23'0'184'0,"-23"0"-94"16,0-23-46-16,-23-1-3 15,23 24-6-15,-24-23 1 16,1 23-6-1,23-25-3-15,-23 25-5 0,-1 0-9 16,-23 25 1-16,24-25-7 0,-2 23-4 16,-21 24 1-16,-2 0-1 15,25 0 3-15,0 0 1 16,23 0 0-16,0 24-1 16,0-24-3-16,23 23-1 15,0-46 0-15,25 23-1 16,-25-24 0-16,25 1-1 15,-2-24 0-15,2 0-4 16,-2-24-10 0,1 24-9-16,0-47-31 0,0 24-24 0,0-1 47 15</inkml:trace>
  <inkml:trace contextRef="#ctx0" brushRef="#br0" timeOffset="180113.64">25400 3574 351 0,'0'0'211'0,"-23"0"-121"16,-2 24-36-16,25-48-22 16,0 24-10-16,0-23-12 15,25-24-3-15,-2 0-5 16,-1-1-1-16,3-22-1 15,-2 0 0-15,23-1 0 16,-21 0 1-16,-2 25-1 16,1-25 0-16,-1 23 1 15,1 1 0-15,-24 24 1 16,23-1 0-16,-23 1 2 0,25 23-1 16,-25 0-1-16,0 0 0 15,22 0 1-15,-22 23 0 16,23 1 1-16,1 24 2 15,0-1 1-15,-1 0-1 16,-23 23 2 0,23 1-2-16,2 23-1 15,-2 0-1-15,-23-24-4 0,23 1 1 16,-23-1-6-16,23-22-2 0,2-24-6 16,-25-2-5-16,23 1-10 15,-23-23-9-15,0 0-23 16,0 0-9-16,0-45 42 15</inkml:trace>
  <inkml:trace contextRef="#ctx0" brushRef="#br0" timeOffset="180348.04">25494 3339 376 0,'0'0'195'0,"-24"0"-130"0,24 0-19 15,24 0-14-15,-2 0-6 16,3 0-6-16,-2-23 0 16,24 23-3-16,-23 23-5 15,24-23-7-15,-3 0-3 0,-21 24-14 16,0-24-8-16,-1 24-22 16,0-24-17-1,-23 0-100-15,0 0 93 0</inkml:trace>
  <inkml:trace contextRef="#ctx0" brushRef="#br0" timeOffset="180676.25">24577 2704 311 0,'-24'0'200'0,"24"24"-128"0,0-24-26 15,0 23-12-15,0 1-7 16,0-1-11-16,0 1-5 0,0-1-5 31,0-23-4-31,0 23-10 0,0 1-10 0,0-24-26 31,0 0-13-31,24 0 33 0</inkml:trace>
  <inkml:trace contextRef="#ctx0" brushRef="#br0" timeOffset="180832.56">24812 2681 391 0,'0'0'188'0,"0"23"-133"0,-24-23-10 0,24 24-16 15,0-1-9-15,0 24-18 16,0-23-14-16,0-1-45 16,24 0 37-16</inkml:trace>
  <inkml:trace contextRef="#ctx0" brushRef="#br0" timeOffset="181332.27">26434 2517 256 0,'0'0'209'0,"0"0"-124"15,0 0-32-15,0 0-14 0,0 0-1 16,0 23-9-16,0 0-6 16,-23 1-12-16,23-1-3 0,-24 1-5 15,1 23-1-15,-1-24-8 16,1-23-9 0,23 24-29-16,0-24-17 0,0 0 35 15</inkml:trace>
  <inkml:trace contextRef="#ctx0" brushRef="#br0" timeOffset="181519.96">26646 2681 515 0,'0'23'175'0,"0"1"-114"16,-24-1-13-16,1 24-21 15,0-23-10-15,-2-1-23 16,-21 0-17-16,46 1 13 16</inkml:trace>
  <inkml:trace contextRef="#ctx0" brushRef="#br0" timeOffset="187144.73">20861 3104 205 0,'23'-23'177'0,"-46"23"-79"0,23 0-40 0,0 0-14 15,0 0-11-15,0 0-9 16,0 0-4-16,0 23-9 16,23-23-3-16,-23 23-3 0,0 1-1 15,0 0-2-15,23 23 1 16,-46 0-1-16,23 23 0 16,0 0-1-16,0 1 0 15,0 0-1 1,-23-24 1-16,23 1-1 0,0-3-6 15,-25-45-19-15,25 25-14 16,0-50 22-16</inkml:trace>
  <inkml:trace contextRef="#ctx0" brushRef="#br0" timeOffset="187488.45">21167 2845 328 0,'0'23'189'0,"0"1"-140"0,0-1-15 0,0 2-16 16,0-3-5-16,23 26-6 16,-23-48-4-16,23 24-2 15,1-1-1-15,-1-23 1 16,1 0 0-1,23 0-1-15,-24-23 0 0,1-1 1 16,0 1-1-16,-24-2-2 16,23 3-1-16,-23-26 1 0,0 24-1 15,0 1 3 1,-23 0 1-16,-25 23 4 0,25 0 2 16,-24 23 3-16,0 24 0 15,23 1-6-15,1-1-13 16,0-24-114-16,23 1 82 15</inkml:trace>
  <inkml:trace contextRef="#ctx0" brushRef="#br0" timeOffset="189379.47">21072 4515 129 0,'0'0'134'0,"0"-23"-18"0,0 23-67 0,0 0-18 15,0 0-12-15,0 0 0 16,0 23 2 0,0 1-3-16,0-1-2 15,24-23-6-15,-24 24-3 0,0 23-4 16,0 0-1-1,0 0-1-15,0 1 0 0,-24-2 1 16,24 2 0-16,0 22-1 0,-24 0 1 16,24-22 0-1,0 21-1-15,0-21 1 16,24-1 0-16,-24 0-2 16,24-24 1-16,-24 2-1 0,23-2 1 15,0-23 1-15,-23 0 2 16,25 0 0-16,-2 0 0 15,0-23 0-15,1 23-2 16,-1 0 0-16,24-25-1 0,24 25-1 31,-24 0 0-31,-1 0 0 0,25 0 0 16,-47 0 0-16,23 0 0 16,-23 0-2-16,23-23 1 0,-24 23-1 15,1 0-1-15,-24 0 2 16,0-23-2-16,0 23-103 31,0 0 78-31</inkml:trace>
  <inkml:trace contextRef="#ctx0" brushRef="#br0" timeOffset="189660.37">21637 5080 106 0,'0'0'123'0,"0"-23"29"16,0 23-85-16,23 0-34 15,1 0-7-15,-24 0-4 16,23 0-3-16,1 23-8 0,-1 0-1 16,0 0-7-16,2 1 0 15,-3 23-2-15,2-23 0 16,-24 23 0-16,24-24 0 16,-48 25 3-16,0-2 2 15,2-22 2-15,-3-1 2 16,-21 24-6-16,22-22-1 15,1-2-1-15,-1-23-4 16,1 23-9-16,23-46-11 0,0 0 13 16,0-2-14-16</inkml:trace>
  <inkml:trace contextRef="#ctx0" brushRef="#br0" timeOffset="190191.4">22366 5668 342 0,'0'0'222'16,"-25"-25"-192"-16,25 3-13 0,0-1-7 15,25-2-37-15,-25 2 33 32,23 0 1-32,0 23-3 0,1-23-1 0,0 23-1 0,23 0-2 15,-24 0 1-15,1 23-1 16,-1 0 1 0,1 0 0-16,-24 2-1 0,23-2 1 15,-23 24-1-15,0-24 2 16,0 24-1-16,-23-22 0 15,-1 21 1-15,24 1-1 16,-23-24 4-16,-1 1 0 16,1-1 5-16,-1 0 1 15,24-23 0-15,-23 0 1 0,23 0-6 16,0 25-1 0,0-25-3-16,0 0-1 0,23 0-1 15,1 23 0-15,-1-23 0 16,1 0 0-16,-1 0 0 15,1 0 0-15,-1 0 0 16,25 0 1-16,-25 0-1 0,-23-23 1 16,23 23-10-1,-23 0-7-15,23 0-20 0,-23 0-10 16,0 0 27-16,0 0-17 16</inkml:trace>
  <inkml:trace contextRef="#ctx0" brushRef="#br0" timeOffset="190535.22">22907 5339 280 0,'0'0'228'0,"-24"22"-183"0,24-22-12 0,0 24-15 31,0 0-32-31,24-24 21 0,-1 23 0 0,0 1-5 16,1-24 0-1,0 0-1-15,-1 0-2 0,0-24 2 16,2 1-1-16,-25-1 1 16,23 0-1-16,-23-21 1 15,0 20 0-15,0 2 0 16,-23 0 1-16,-2-1 6 15,2 24 2-15,0 0 3 16,-1 24-2-16,0-1-13 16,1 25-21-16,23-25 15 0</inkml:trace>
  <inkml:trace contextRef="#ctx0" brushRef="#br0" timeOffset="194144.48">11547 7314 117 0,'0'0'119'0,"-23"0"-48"0,-1 0-23 0,1-23-9 16,-1 23-5-16,-23 0-1 0,23 0-16 16,-22 0-2-16,21 0-7 15,2-25-1 1,-23 25-5-16,22 0 1 0,0 0-1 16,-23 0 1-16,24 0 0 15,-1 0 2 1,1 0 3-16,-1 0 2 0,1-23 3 31,-25 0-2-31,2 23-2 16,22-22-4-16,-46-3-2 15,22 25-1-15,1-23-1 16,24-1 0-16,-25 1-1 0,2-2 0 0,23-21 0 16,-2 23 0-16,2-24 0 15,-24 0 0-15,23-1 0 16,1 0 0-16,23 25 0 15,-22-22 0-15,-3-3 0 16,25 0 0-16,-23 1 0 16,23 1 0-16,-24-2-1 15,24 1 0-15,0 1 1 16,0-26-1 0,0 26 1-16,24-1-1 0,-1-1 2 0,2 2 1 15,-3-1-1-15,1 0 1 0,25 24-1 31,-25-25-1-31,0 25 0 0,2-25 0 0,21 25 0 32,-23-24 1-32,2 23-1 15,-2 1 0-15,0 0 0 0,24 0 2 0,-23 23 0 16,23-25 1 0,0 25-1-16,0 0-1 15,1 0 0-15,-2 0-1 0,1-23 1 16,0 23 0-16,0-24-1 15,1 24 1-15,21-23-1 16,2 23 0-16,0-25 0 16,0 25 0-16,-24 25 0 0,-1-25 0 15,1 23 0-15,1 1 0 16,-2-1 0 0,2 2 1-16,22-2-1 0,-23 0 1 15,24-23 0 1,-23 23-1-16,-2-23 0 0,2 24 0 15,-3-1 0-15,-20 1-1 16,-2-1 2-16,0 0 3 16,1 25 1-16,0-23 0 15,-1 21-2-15,1-24-1 0,-24 3-1 16,23 22-1-16,-23-23 0 16,24 23 0-16,-24-1-1 15,0 2 0-15,-24-2 0 16,1 25 0-16,-1-1 1 15,1 24 0-15,-25-22 3 16,25-1 0 0,-25-26 2-16,25 26 1 0,-23-23 3 15,-2-1 2-15,-22-24 1 16,-1 24 0-16,-22-24-2 16,-1 0-2-1,22-23-3-15,2 0-2 0,23 25-2 16,-23-50-1-16,-1 25-6 15,1 0-6-15,22-23-19 16,2 0-16-16,22 0 29 0</inkml:trace>
  <inkml:trace contextRef="#ctx0" brushRef="#br0" timeOffset="196316.48">24035 5738 276 0,'0'0'189'0,"0"25"-152"15,0-25-5-15,-24 0-6 16,24 23-1-16,0 0-6 15,0 24-2-15,0 0-6 16,0-1-2-16,0 27-5 0,24-5-2 16,-24 28-1-1,0-26 0-15,-24 1 0 0,24 23-1 16,0-48 1-16,0 25-1 16,-22-24 1-16,22-24-1 15,0 2 0-15,0-3 0 16,0-44-1-16,0 22 0 15,22-48 0-15,-22 1-1 16,24-24 2-16,0 1 0 0,-1 0 1 16,1 22-1-16,-1 2 0 31,1-1 1-31,0 47-1 0,-1 0 0 31,0 22 0-31,-23 26 2 0,24-1 2 0,-24 23 3 16,0-22 1-16,0-2 2 15,0 25-3-15,0-24-3 16,0-24 0-16,0 24-3 16,0-22-2-16,0-25-18 15,24 0-12 1,-24 0-41-16,23-25 35 0</inkml:trace>
  <inkml:trace contextRef="#ctx0" brushRef="#br0" timeOffset="196754.46">24741 6397 281 0,'0'-24'199'0,"0"24"-136"0,-24-24-25 16,1 2-15-16,0 22 1 15,-25-24 2 1,25 0 2-16,0 24-4 0,-25-23-4 15,48 46-12-15,-23-23-3 16,23 24-4-16,-24 0-2 0,24 22 0 16,0 2 1-16,24-25 0 15,-24 0 0-15,0 2 1 16,23-3-1-16,1-22-1 16,-24 24 0-16,24-48-3 15,-1 24-2-15,0-22-9 16,25-3-5-16,-25 2-3 15,0 0 2 1,1-25 7-16,0 2 5 16,-1 22 7-16,1 0 4 0,-24 1 7 15,23 23 5-15,-46 0 5 16,23 23 1-16,0 1-4 16,-24 22-4-1,24-22-6-15,0 24-1 0,0-25-5 16,0 0 0-16,0 2-16 15,24-3-11 1,-1-22-22-16,0 0-9 0,1-22 32 0</inkml:trace>
  <inkml:trace contextRef="#ctx0" brushRef="#br0" timeOffset="197113.55">25164 6115 220 0,'0'0'192'0,"0"0"-86"0,-23 0-68 16,23 23-10-16,-24 1-4 0,1 0 4 16,0-2 2 15,-1 3-6-31,0 21-4 0,24-22-12 16,0 0-4-16,0-24-3 0,0 22-1 0,24-22-1 15,0 0 1-15,-1 0 0 16,0 0-1-16,24-22 1 15,-23 22-1-15,-1 22-1 16,1-22 0-16,-24 0 1 16,0 24 1-16,0 0 0 15,-24 0 1-15,1-1-1 0,-24 25 0 16,23-26 0-16,-22 2 0 16,22-24-11-16,0 0-12 15,24 0-26-15,-23-24-14 31,46-46 32-31</inkml:trace>
  <inkml:trace contextRef="#ctx0" brushRef="#br0" timeOffset="197488.68">25352 5809 326 0,'25'23'199'0,"-25"1"-132"0,0 23-34 15,23-1-6-15,-23 2-6 31,0 23-1-31,0 23-7 0,0-23-3 0,-23 23-4 16,23 0-3-16,0-48-1 16,0 25-2-16,0-24 0 15,23-24 0-15,-23-23-6 16,0 0-3-16,22-23-5 16,3-24-1-16,-25 1 5 15,23-2 3-15,1 1 4 16,-2 23 3-16,-22-22 1 15,25 22 2 1,-2 24 5-16,-23 0 2 0,24 0 3 16,-24 24 1-16,23-2-1 15,-23 2-2-15,24 24 1 16,-1-25 2-16,-23 25-1 16,0-2-2-16,0-22-6 15,0-1-4-15,0-23-17 16,0 23-15-16,25-46 19 15</inkml:trace>
  <inkml:trace contextRef="#ctx0" brushRef="#br0" timeOffset="198097.97">26411 5832 227 0,'-24'0'180'0,"24"0"-102"0,-23 0-28 16,-1 0-7-16,1 0-11 16,-24 0-5-1,24 0-2-15,-2 24-5 0,2-1-3 16,0 1-8-1,-25 22-2-15,25 2-4 0,0 0 0 16,-1 22 1-16,24 23-1 16,-24 2 2-16,1 23-1 0,23-25 0 15,0 1-1-15,23-22-3 32,1 22 1-32,0-49-2 0,22 3-9 0,25-48-29 15,0 24-23 1,-1-48 34-16</inkml:trace>
  <inkml:trace contextRef="#ctx0" brushRef="#br0" timeOffset="198707.06">26740 6279 233 0,'0'0'182'0,"0"0"-110"0,0 24-28 16,0-24-11 0,0 24-6-16,0-2-9 15,0 2-4-15,0 0-6 0,0 0-4 16,0-1-9-16,24 0-7 0,-24-23-23 16,0 25-25-16,0-25 35 15</inkml:trace>
  <inkml:trace contextRef="#ctx0" brushRef="#br0" timeOffset="199035.2">26834 6279 323 0,'0'0'190'0,"0"0"-140"16,0 0-17-16,0-23-14 16,23 23-5-16,2 0-6 15,-3 0-3-15,26-23-3 16,-24 23-1-16,22 0-1 15,-22-25 0-15,23 25 0 16,-24 0 0-16,1 25 1 0,-1-25-1 16,-23 23 1-1,25-23-1-15,-25 23 0 16,0 1 1-16,0 0-1 16,0-24 1-16,0 22-1 15,0 2 0-15,0 0 0 16,0-24-4-16,0 24-6 15,-25-1-17-15,25-23-10 16,0 23-87-16,-23-23 61 16</inkml:trace>
  <inkml:trace contextRef="#ctx0" brushRef="#br0" timeOffset="199290.36">27046 5974 237 0,'0'0'186'0,"0"0"-112"0,-24 0-25 16,24 0-12-16,0 0-10 16,0 0-7-1,0 23-1-15,0 25-4 0,0-25-1 16,0 47-1 31,0 0-3-47,0 25-3 0,0-25-1 0,0 24-2 0,0 1-1 0,-24-2-2 15,24-45 0-15,24 0-15 0,-24-3-11 16,24-45-25-16,-24 0-15 16,24-22 34-16</inkml:trace>
  <inkml:trace contextRef="#ctx0" brushRef="#br0" timeOffset="199504.09">27398 5926 281 0,'23'0'212'0,"-23"-23"-128"0,25 23-51 15,-2-24-6-15,0 24-12 16,25-23-3-16,-1-1-7 16,0 24-1-16,0 0-3 15,-24-23-5 1,0 23-18-16,2 0-13 0,-2 0-56 15,-23 0 53-15</inkml:trace>
  <inkml:trace contextRef="#ctx0" brushRef="#br0" timeOffset="199691.76">27563 5879 164 0,'-23'24'171'0,"23"-1"-20"0,0 0-101 16,0 2-16-16,0 23-6 15,0-25-5-15,0 22-1 16,0 3-5-16,0-24-4 0,0 22-8 16,23-21-2-16,-23 21-20 15,0-22-11-15,0-24-25 16,0 24 24-16</inkml:trace>
  <inkml:trace contextRef="#ctx0" brushRef="#br0" timeOffset="199894.76">27587 5997 240 0,'0'0'217'0,"0"0"-114"0,23 0-72 16,1-23-8-16,-1 23-9 16,1 0-3-16,-1 0-5 15,0 0-3-15,25 0-6 0,-25 0-9 16,0 0-18-1,2 23-12-15,-50-23-106 0,25 0 78 16</inkml:trace>
  <inkml:trace contextRef="#ctx0" brushRef="#br0" timeOffset="200035.37">27681 6090 179 0,'-24'25'169'16,"24"-2"-52"-16,-23-23-59 0,23 0-18 16,23 0-11-1,-23 0-13-15,24 0-5 16,-1 0-7-16,0-23-1 15,25-2-3-15,-25 25-4 16,25-22-13-16,-25-1-8 0,0 23-32 16,-23 0 32-16</inkml:trace>
  <inkml:trace contextRef="#ctx0" brushRef="#br0" timeOffset="200238.96">27446 6421 182 0,'-25'23'191'16,"25"0"-41"-16,0-23-114 16,25 0-7-16,-2-23-9 0,0 23-1 15,25-23-7 1,-1-1-2-16,0 0-8 16,0-22-1-16,-1 22-14 0,2 0-9 15,-25 24-18 1,0-23-23-16,-23 23 40 0</inkml:trace>
  <inkml:trace contextRef="#ctx0" brushRef="#br0" timeOffset="200394.73">27587 6397 325 0,'-24'24'189'0,"1"22"-140"0,23-21-16 0,0 21-18 16,0 1-5-1,0-24-6-15,23 2-3 0,1-3-1 16,-1 3-5-1,1-25-15-15,23 0-10 0,-1-25-70 32,2 3 51-32</inkml:trace>
  <inkml:trace contextRef="#ctx0" brushRef="#br0" timeOffset="200598">27869 6444 245 0,'-23'0'214'15,"-25"-23"-127"-15,2 23-45 16,-2 0-16-16,1 23-8 15,24-23-3-15,-1 0-7 16,24 23-4-16,0-23-2 0,24 25-2 16,23-3 0-1,-24 2 0-15,25 0 0 16,21-24 0-16,-21 23-3 16,-1-23-18-16,0 0-15 15,-23 0 21-15</inkml:trace>
  <inkml:trace contextRef="#ctx0" brushRef="#br0" timeOffset="200863.72">28175 6186 205 0,'0'0'169'0,"0"0"-81"0,0 0-46 15,23 22-13 1,-23-22-8-16,24 25-9 16,-24-2-4-16,23-23-4 0,-23 23-2 15,0 1-8-15,0-24-8 16,0 24-25-16,0-24 24 15</inkml:trace>
  <inkml:trace contextRef="#ctx0" brushRef="#br0" timeOffset="201378.97">28316 6068 267 0,'0'0'199'0,"-24"0"-141"0,24 0-8 16,0 0-11-16,24 0-2 15,-1 0-6 1,1 0-1-16,0 0-10 0,-1 0-6 16,25 0-6-16,-2 22-2 0,1-22-4 15,-1 0-1-15,26 0 0 16,-25-22-1-16,24 22-5 16,-25-23-5-1,-22 0-18-15,22 23-14 0,-46-25-20 16,24 25-75-1,-24 0 74-15</inkml:trace>
  <inkml:trace contextRef="#ctx0" brushRef="#br0" timeOffset="201613.84">28622 5668 330 0,'-25'0'184'0,"25"23"-139"16,0 1-9-16,0 24-7 15,0 21-2-15,0-22-4 16,0 23-2-16,0 26-7 0,0-3-3 16,25 2-6-1,-25-1-2-15,23-24-2 0,-23 25-1 16,24-49-1-16,-24 24-4 16,0-45-19-16,22-3-7 15,-22 3-19-15,0-50-9 16,0 25 35-16</inkml:trace>
  <inkml:trace contextRef="#ctx0" brushRef="#br0" timeOffset="201816.45">28527 6138 342 0,'0'0'195'0,"-23"0"-136"0,23 0-17 16,-23 24-3-16,0 0-5 15,-25 23-6-15,25 23-9 16,-25-24-6-16,1 26-7 0,0-26-1 16,24 1-19-16,-1-23-13 15,24 0-36-15,24-24-20 16,-1 0 45 0</inkml:trace>
  <inkml:trace contextRef="#ctx0" brushRef="#br0" timeOffset="201988.6">28739 6233 395 0,'0'0'184'0,"24"23"-140"0,-24-23-13 0,24 23-17 15,-2-23-8-15,2 0-5 16,24 0-2-16,-26 0-15 16,26 0-12-16,-24 0-77 15,-2 0 62-15</inkml:trace>
  <inkml:trace contextRef="#ctx0" brushRef="#br0" timeOffset="202175.78">28575 6444 245 0,'-24'0'232'0,"24"23"-103"16,-24-23-82-16,48 0-19 15,0 0-4-15,-2 0-8 16,3 0-4-16,22-23-6 0,23 23-2 16,-22-23-22-1,-2 23-23-15,24-24 25 0</inkml:trace>
  <inkml:trace contextRef="#ctx0" brushRef="#br0" timeOffset="202629.06">29492 5949 355 0,'0'0'175'0,"0"25"-141"0,0-2-13 0,0 25-1 16,0-25 1-16,0 24 4 31,0 0-1-31,0-1-10 0,0-21-5 0,23-2-7 0,-23 0-1 16,24 1-1 0,-1-24 0-16,1 0 0 0,-1 0 0 15,25 0-1 1,-25 0 1-16,23 0 0 0,-21 24 0 15,-2-24 1 1,0 22-1-16,-23-22 1 0,24 24 0 16,-48 0 6-16,24 0 1 0,-23-1 2 31,-25 0-1-31,2 2-4 0,-1-25-1 16,0 22-3-16,0-22-1 15,0 24-10-15,0-24-11 0,-1 0-31 16,2-24-13-1,22 2 38-15</inkml:trace>
  <inkml:trace contextRef="#ctx0" brushRef="#br0" timeOffset="202791.72">29492 5949 425 0,'0'0'177'0,"0"0"-120"31,0 25-18-31,23-25-18 0,1 0-8 0,23 0-8 16,0 0-2-16,0-25-8 0,24 25-17 16,-25 0 14-1</inkml:trace>
  <inkml:trace contextRef="#ctx0" brushRef="#br0" timeOffset="203347.62">30315 5691 272 0,'23'-23'190'0,"2"23"-151"0,-3 0-12 15,2 23-9-15,-1-23-1 16,2 24-1-16,-2-1-2 16,-1 25 1-16,26-25 0 15,-24 24-1-15,-2 0-2 16,3-1 0-16,-2 27 0 15,1-5 4-15,-24 4 1 16,0-26 2-16,0 25-1 0,0-1-2 16,-24 2 0-1,24-26-5-15,-48 1-2 0,26 1-5 32,-2-25-2-32,-24 25-5 0,3-26-9 0,-3-22-31 15,-23 0-31-15,1 0 42 16</inkml:trace>
  <inkml:trace contextRef="#ctx0" brushRef="#br0" timeOffset="204691.96">23753 6938 222 0,'0'-23'164'16,"0"23"-110"-16,24 0-26 0,0-24-10 15,22 24-1-15,-22 0 1 0,22 0 2 31,26 0-2-31,-26 0-7 0,1 0-3 0,0 0-6 16,24 0-1-16,0 0-1 16,23 0 0-16,0 0 1 31,-24 0-1-31,24 0 0 31,-23 0 0-15,23 24 1-16,0-24-1 0,1 0 0 0,-1 0 0 0,-1 0 0 0,1 0 1 15,0-24-1 1,1 24 0-16,-1-24 0 0,23 24 0 16,-23 0 0-16,1 0 0 0,22 24 0 15,-23-24 0 1,-24 24 0-16,24-24 1 0,1 23-1 16,-1-23 0-1,0 24 0-15,-23-24 0 0,23 0 0 16,0 0 0-16,-24 0 0 0,24 23 0 15,0-23 1-15,-23 0-1 16,24 0 0 0,-26 0 0-16,26 0 0 0,-1 0 0 15,0 0-1-15,-24 0 1 16,24-23 0 0,-23 23-1-16,23 23 1 15,-23-23 0-15,-1 0 1 0,-23 0-1 0,23 24 0 16,1-24 0-16,0 0 0 15,23 0 0 1,-24-24 0-16,24 24 0 0,-24 0 0 16,2-23 0-16,-2 23 0 15,0 0 1-15,-22 0-1 16,-2 0 0-16,2 23 0 16,-2-23 0-16,2 0 0 15,-2 24 0-15,2-24 0 16,22 0 0-16,1 0 0 15,0-24 0-15,-25 24 0 16,25-23 0-16,-24 23 0 16,0 0 1-16,-23 0 4 0,23-24 1 15,0 24 0-15,-1 0 0 16,2 24-6 0,-1-24 1-16,-23 0-1 0,23 0 0 15,23 0 1-15,-23 0-1 16,1 0 0-16,22 0 0 15,-23 0 0-15,23-24 0 16,-23 48 7-16,0-24 4 16,0 0 6-16,-23 0-1 15,-1 23-5 1,2-23-5-16,-2 0-5 0,-1 24-1 0,3-24 0 16,22 0 0-16,0 0 0 15,-24 0 0 1,1 0 1-16,23 0 4 15,-24-24 7-15,24 24 2 0,-24-23 3 16,1 23-4-16,0-24-5 16,-1 24-2-16,-23-23-5 15,0-1-4 1,0 0-35-16,-23 24 26 0</inkml:trace>
  <inkml:trace contextRef="#ctx0" brushRef="#br0" timeOffset="211753.91">22224 8678 211 0,'0'0'177'0,"0"-23"-93"0,-22 23-44 16,44 0-4-16,-22 0-10 16,0 0-8-1,24-23-7-15,0 23-3 0,0 0-3 16,21 0-1-16,-20 0-2 15,21 0 0-15,-22-24-2 16,23 24 1-16,-23 0-1 0,-1 0 1 16,1 0-1-16,-1 0 0 15,1 24 0-15,-1-24 0 16,-23 23 0-16,0 24 1 16,0-23 0-16,-23 21-1 15,-1-20 2-15,1 22-2 16,-1-23 1-16,1 0-1 15,-1-2 0-15,-23 2 1 0,23-1-1 16,1-23 4 0,0 0 1-16,23 0 1 0,-25 0-1 15,25 0-2-15,25-23-3 16,-2 23 0 0,24-24 0-16,-23 24 0 15,-1 0 0-15,24 0 0 16,-23 0 0-16,-1 0 0 15,1 0 0-15,-24 24 1 16,23-1-1-16,-23 1 3 16,0 0 0-16,0-1 2 15,-23 24 2-15,23-23 1 0,-24-1 0 16,1 2 1-16,-1-2 0 16,1 1-4-16,-24-24-2 15,23 23-1-15,-23-23-2 16,24-23-10-16,-2 23-10 15,2-24-23-15,23-24-14 16,0 1 32-16</inkml:trace>
  <inkml:trace contextRef="#ctx0" brushRef="#br0" timeOffset="212082.36">22766 8467 358 0,'-25'22'186'0,"25"2"-139"0,-23 1-16 0,23-2-13 15,0 1-6-15,23-1-7 16,2 1-1-16,-2-24-4 16,24-24-3-1,0 1-6-15,0-1-2 16,-24 1 0-16,1-2 3 0,-24 1 6 0,0 2 3 0,0 22 8 31,-24-23 4-31,1 23 8 0,0 0 2 16,-24 0-3-16,-1 23-4 15,25-23-10 1,0 22-13-16,-2 2-45 0,25-24 36 16</inkml:trace>
  <inkml:trace contextRef="#ctx0" brushRef="#br0" timeOffset="-212382.86">22930 6349 198 0,'0'-22'173'0,"0"22"-71"0,0-24-46 0,0 24-11 16,23 0-13-16,-46 0-6 16,23 0-3-16,0 0-9 15,0 0-2 1,0 0-4-16,0 0-1 15,0 24-3-15,0-2-1 0,-23 26-2 16,-1-24-1-16,1 22 0 16,-25 1 1-1,25 1 0-15,-25-2-1 16,25 1 2-16,0 1-1 16,0-24 2-16,-2 0 0 15,25-1 0-15,0-1 0 16,-23 1 1-16,23 2-1 15,0-25 2-15,0 23-1 0,23-23 1 16,2 0-1-16,-25 0 1 16,46 0-1-16,-23 0 1 0,2 0-1 15,21-23-1-15,2 23 0 16,-25 0-2-16,24-25 1 16,0 25-2-16,-23 0 0 15,-1-23 0-15,25 23 1 16,-25 0-1-16,0 0 0 15,-23-22 0-15,24 22 1 16,-24 0 1-16,0 0-1 0,0-23 2 16,-24 23-2-16,24 0 0 15,0-24 0-15,-23 0-1 32,0 1 1-17,23-2 1-15,-48 3 1 0,25-3-1 16,-1-21 1-16,0-2-2 0,1 26 1 15,0-26-1-15,23 25 1 16,-24-1 1-16,24 0 0 16,0 24 0-16,0-24-3 15,0 24-1 1,0 0-2-16,0 24-7 16,0-24-3-16,24 24-15 15,-24 0-13 1,23-24-30-16,-23 23 42 0</inkml:trace>
  <inkml:trace contextRef="#ctx0" brushRef="#br0" timeOffset="-212055.31">23259 6421 436 0,'0'0'172'0,"0"0"-120"0,0 0-9 0,24 0-13 16,-24 0-8-1,24 0-7-15,22 0-4 0,-21 0-6 16,-2 0-1-16,0 0-3 15,0 0 0 1,1 0-1-16,0-24-1 0,-2 24-9 16,3 0-6-16,-25 0-21 15,0 0-16-15,23 0-9 0,-23 0 33 16</inkml:trace>
  <inkml:trace contextRef="#ctx0" brushRef="#br0" timeOffset="-211820.1">23259 6562 363 0,'-23'0'201'0,"23"0"-129"0,0 23-15 0,23-23-16 16,-23-23-10-16,24 23-9 31,23 0-3-31,1 0-8 0,-25-24-4 0,23 24-4 15,-22 0-1 1,0 0-2-16,-2 24-3 16,3-24-11-16,-2 0-10 0,-23 0-31 15,0 0-25-15,0-24 47 16</inkml:trace>
  <inkml:trace contextRef="#ctx0" brushRef="#br0" timeOffset="-210789.52">22930 6492 209 0,'-23'0'187'0,"23"-25"-88"16,23 25-50-16,-23 0-7 16,0 0-11-16,0 0-2 0,23 0-3 15,-23 0-3 1,0 0-4-16,-23 25-4 0,23-3-7 16,-23 2-1-16,-1 0-4 15,1 22 0-15,-25 1-1 16,25-22-1-16,0-2-1 15,-2 25 0-15,25-25-1 32,0-46 1-32,0-1-1 15,25 0 0 1,-2 1 0-16,0-2 0 31,1-22-2-31,0 24 2 0,23-24 0 0,-24 23 1 0,0 2 0 16,-23-3 0-16,24 25-1 15,-48 0 0 1,24 25 2-16,-23-3 1 0,0 26 4 16,-1-25-1-1,1 25 3 1,-1-1 0-16,-23 0 1 0,24 0-1 0,23-25-3 16,-25 1-1-16,50-23-4 31,-25-23-1-31,23 23-1 0,0-22-1 15,25-25-1-15,-25 23 0 16,1-24 0-16,-1 1 2 16,0 24 2-16,1 0 0 15,-24-1 0-15,24 0 3 16,-24 24 1-16,0 0 1 16,-24 24 0-16,24 0 0 15,-24-1 0-15,1 25 0 16,23-1 0-16,-23-24 2 15,-1 25-2-15,24-25-1 16,-23-1-2-16,46-22-3 0,-23 0 0 16,0-22-1-1,24 22-1-15,-1-47-2 0,0 23 0 16,1 1 1-16,0-2 0 16,-24 3 1-1,23-3 2-15,-23 2 0 0,23 23 1 16,-23 0 1-16,0 0 1 15,0 23 0 1,0 2 1-16,-23-3 0 16,23 3 2-1,0-2 0-15,-23 1-1 0,23 0 0 0,0-24-5 16,23 0-3 0,-23-24-1-1,23 0-2-15,2 1 0 0,-25 23 2 16,0-25 0-16,23 25 3 15,-23 0 5 1,0 0 3-16,-23 25 3 16,23-2 0-16,0 1-2 15,0-24-1-15,0 24-6 16,0-24-7-16,0 0-30 16,0 0-33-1,23-24 38-15</inkml:trace>
  <inkml:trace contextRef="#ctx0" brushRef="#br0" timeOffset="-208414.48">23729 8960 208 0,'24'0'180'0,"-24"-23"-84"16,0 23-47-16,0 0-1 0,0 0-6 31,0 0-1-31,0 0-5 0,0 0-4 0,0 0-10 15,0 0-2-15,-24 23-7 16,24 1-3-16,-22 0-3 16,-2-1-2-16,-23 24 0 15,22-23-1-15,3 24 1 16,-25-1-2 0,22-24 1-16,3 1-1 0,22-1-1 15,-24 0-1-15,24 1 0 16,-24-1 0-16,24-23 0 15,24 0 0-15,-24 24 1 16,24-24-1-16,-24 0 1 16,22-24 0-16,3 24 0 15,-2 0 0-15,23-23-1 0,-21 23 0 16,22 0 0 0,-23-24-1-16,22 24 0 0,2 0 0 15,-2 0 0 1,2 0 0-16,-1-23 0 0,0 23 0 15,-1 0 0 1,-22 0 0-16,23 0 0 0,-24-23 0 16,1 23-1-16,0 0 1 15,-1 0 0 1,-23 0 1 0,-23 0 0 15,23-24-1-31,-24 24 1 0,24-23-1 15,-24 23 1-15,24-24-1 16,-23 24 0-16,23-23 0 16,-24-2 0-16,1 2-1 15,23-1-1-15,-24 1 1 16,0-24-2-16,2 23 2 16,-2-23 0-16,1 23 0 0,-2-22 1 15,3 22 0-15,22 1 0 16,-24 23-1-16,24-24 1 15,-24 24-1-15,24 0 0 16,0 0 0-16,0 0-1 16,0 0 1-16,0 24 1 47,0-24 1-32,0 0 0-15,0 23 0 16,0 1-1-1,-24 0 1-15,24-24 0 16,-22 22-1-16,-2 25 0 16,0-23 0-16,0 23 0 15,2 0 0-15,-2 0 0 16,-23 1 1-16,22-24-1 16,3-1 0-16,22 1 0 15,0-1 0-15,0-23-1 16,0 0 0-16,0-23 0 15,0 23 0-15,22-24 0 16,3 1-1-16,-2-24 0 16,1-1-1-16,0 1 2 0,22 0-1 15,-22 23 2-15,22-23 0 16,-22 23 0 0,-24 2 0-16,24 22 1 0,-24-24 0 15,0 24 2-15,0 0-1 16,0 24 0-16,0-24 0 15,0 46-1-15,-24-23-1 16,0 25 1-16,2-1-1 16,-2 0 2-16,24 1 0 0,-24-25 0 15,24 24 0 1,0-23-2 0,0-48-1-16,24 24-2 0,-24-47-1 15,24 24-1-15,-2-25 2 16,2 1 0-16,0 23 1 15,-24-23 2-15,24 0-1 16,-24 23 2-16,0 24 0 16,22-22 2-16,-22 44 0 15,0-22 1 1,0 24-1-16,0-1-1 0,-22 1 0 16,22 23-1-16,0-23 0 15,-24 23 0-15,24-24 0 16,0 25-1-16,0-24 0 15,24-24-1 1,-24 0-1-16,0 0-1 16,22-24-1-16,-22-24 0 15,25 25 0-15,-25-1 2 0,23-23 1 16,-23 24 0 0,0-1 2-16,24 24 1 15,-24 0 1-15,0 0 0 0,0 0 1 16,0 47-1-1,0-23 0-15,0-1 0 16,0 1 0-16,0-24-2 16,0 23 1-16,0-23-1 0,22 25-1 31,2-25 0-31,-24 0-1 16,0 0 0-16,0-25 0 15,0 25 0-15,0 0-1 16,24-23 1-16,-24 23 0 15,0 0-1-15,23 0 0 16,-23 0 1-16,0 0 0 16,24 0 0-16,-24 23 1 0,23 2 0 15,-23-25 1 1,0 23-1 0,0-23-1 15,-23 0 0-31,-1 0 0 15,1 24 1-15,-1-24-2 16,0 0 2-16,-22 0-1 0,-2 23 1 16,2-23 0-1,-2 0 0 1,-22 24 2-16,24-24 2 16,-2 0 1-16,0 0-2 0,26 0 1 0,22 0-3 15,-24 0 0-15,48 0 1 16,-24-24-1-16,22 24 1 15,3 0 0-15,22-23-1 16,-1 23 0-16,2 0-1 16,-2-24 0-16,2 24 0 15,-2 0 0-15,2 0-1 16,-24 24 0-16,22-24 0 16,-22 0-1-16,-1 0 1 15,-23-24 0 1,24 24 1-16,-24 0-1 15,-24-23 0-15,1 23 0 16,-1-25-1 0,0 25 0-16,2 0-1 0,-25 0-1 0,22 0 0 15,3 0-7-15,-2 25-8 16,24-2-38-16,-24 1-26 16,24-24 48-16</inkml:trace>
  <inkml:trace contextRef="#ctx0" brushRef="#br0" timeOffset="-207789.34">24577 8891 125 0,'0'0'158'0,"0"0"13"15,0 0-119 1,0 0-6-16,0 0-8 0,0 0-8 15,0 0-4-15,0 0-2 0,0 0-6 16,23 0-2-16,0-24-4 16,0 24-2-16,2-24-3 15,-2 24-1-15,24-23-1 16,-23-1-1-16,46-1-2 16,-23-20 0-16,23 21-1 15,1-23-1-15,23 0 1 16,0 0-1-16,-22 24-1 15,22-2 0-15,-24-21-4 16,-23 46-1-16,0-23-1 16,-24 23-1-16,1-25-1 0,-24 25-1 15,0 0-12-15,0 0-9 16,0 0-24 0,0 0 31-16</inkml:trace>
  <inkml:trace contextRef="#ctx0" brushRef="#br0" timeOffset="-207477.01">25352 8302 404 0,'0'0'176'0,"-23"0"-136"0,23 0-2 0,0 0-7 16,23 0-4-16,2 24-10 15,-2-24-6-15,-1 0-7 16,26 23-2-16,-2-23-4 16,-21 0-3-16,22 0-4 15,0 24-1-15,-24-24 0 16,2 0 2-16,-3 0 4 16,-22 23 1-16,23 0 3 15,-46 2 1-15,23-2 1 16,-47 23-1-16,24 2-8 15,-24-1-18-15,-25 23 17 16</inkml:trace>
  <inkml:trace contextRef="#ctx0" brushRef="#br0" timeOffset="-207117.82">24646 9290 332 0,'0'0'198'0,"0"24"-135"0,25-24-25 16,-25 23-3-16,23-23-8 16,0 24-3-16,1-1-7 15,23 1-4-15,-23-1-4 16,22 1-3-16,2 23-3 16,-2-1-1-16,-21 1-1 15,21 0-2-15,2 1-2 0,-25-24-3 16,0 23-8-1,1-24-5-15,-1-23-25 0,-23 23-12 0,0-46 34 16</inkml:trace>
  <inkml:trace contextRef="#ctx0" brushRef="#br0" timeOffset="-206789.62">25211 9502 322 0,'0'0'202'0,"0"23"-127"0,0-23-34 0,0 23-14 16,24 1-7-16,-24-1-9 15,23 1-3-15,2-1-6 16,-25 25 0 0,22-24-1-16,-22-1 1 15,0 24 1-15,0-24 2 0,0 1 2 16,0-1 0-16,0-23-1 15,-22 25 0-15,-3-25 0 16,2 22 1-16,-1-22-1 0,1 0 1 16,-1-22-3-1,1 22-2-15,-24 0-8 0,0-25-8 16,0 25-29-16,-1-23-29 16,-22 23 44-1</inkml:trace>
  <inkml:trace contextRef="#ctx0" brushRef="#br0" timeOffset="-206352.05">24035 9784 300 0,'0'0'202'15,"0"0"-137"-15,0 23-26 16,0-23-4-16,0 0-5 0,0 24-3 15,0-1-7-15,0 24-3 16,0 1-4-16,24-1 0 16,-24 23-1-16,23 1 0 15,-23-1-1-15,0 1-2 16,0 22-3 0,24-21-1-16,-24-2-3 0,0-23-3 15,0 0-8-15,0 0-7 0,0-47-17 16,0 24-12-1,0-24-24 1,0 0 2-16,0-24 35 16</inkml:trace>
  <inkml:trace contextRef="#ctx0" brushRef="#br0" timeOffset="-206008.43">23895 10490 396 0,'0'0'189'15,"0"0"-132"1,0 0-22-16,0 0-4 0,22 0-9 16,-22 23-5-16,25-23-6 15,-2 24-3-15,23-1-5 0,-22 24-2 16,0-23 0-16,-1-1-1 16,1 24-1-1,-1-23 0-15,1-1 1 16,-24 1-1-16,24-1 1 0,-1-23 1 15,-23 23-1-15,23-23 1 0,-23 0 1 16,24 0 0-16,-24-23 1 16,24 23 2-1,-24-23 0-15,23-24 1 0,0 0-2 47,1 0-1-47,0 0-6 0,-1 0-9 0,1 0-50 16,-1-24 39-16</inkml:trace>
  <inkml:trace contextRef="#ctx0" brushRef="#br0" timeOffset="-193742.72">21002 13124 571 0,'0'0'150'0,"23"0"-137"0,-23 0-3 16,23-23 2 15,-23 23-2-31,0-24-5 0,0 1-6 15,0-2-38-15,0-21 37 16,0-2-10-16</inkml:trace>
  <inkml:trace contextRef="#ctx0" brushRef="#br0" timeOffset="-186582.35">26717 9078 75 0,'0'0'54'0,"0"-23"24"16,23-1 13-16,-23 1 8 15,0 23-28-15,0 0-29 16,0-24-8 0,-23 24-6-16,23 0-9 15,0 0-4-15,-24 0-2 0,24 0-1 16,-23 0-2-16,-1 24-1 0,0-24-3 15,24 0-1-15,-23 23-3 16,0-23-1 0,-2 24 0-16,25-1-1 15,-23 24 0 1,23-22 0-16,0 22 0 16,0-24 0-16,23 1 1 0,-23-1-1 0,25 0 0 15,-2-23 1-15,24 24-1 16,-23-24 0-16,-1 0 0 15,1 0 0-15,23 0-14 16,-24 0-9-16,1-24-28 16,-1 24 24-16</inkml:trace>
  <inkml:trace contextRef="#ctx0" brushRef="#br0" timeOffset="-186274.05">27046 8678 313 0,'0'0'201'0,"0"0"-134"16,0 0-30 0,0 0-4-16,0 24-6 0,0 0-4 15,0 21-5-15,0 4-4 0,0-26-6 16,0 47-2-16,0-46-3 15,0 23-1-15,0 0-2 16,0 0-1-16,0-23 1 16,0 24 0-16,0-25 0 15,-24 24 1 1,24-23-6-16,0 22-5 0,0-46-17 16,24 24-13-16,-24-24-16 15,0 0-9-15,24-24 39 16</inkml:trace>
  <inkml:trace contextRef="#ctx0" brushRef="#br0" timeOffset="-186086.29">27188 9031 322 0,'0'0'195'0,"0"24"-132"0,0-1-18 16,0 1-10-16,0 24-5 15,0-1-11 1,-25 0-5-1,25-24-10-15,0 24-2 0,0-47-12 0,25 23-16 0,-25-23-29 16,22 0-3-16,-22-47 26 16</inkml:trace>
  <inkml:trace contextRef="#ctx0" brushRef="#br0" timeOffset="-185961.19">27328 8867 433 0,'-24'0'157'16,"24"24"-139"-16,0-24-8 0,24 22-20 16,-24-22-14-16,24 0 15 15</inkml:trace>
  <inkml:trace contextRef="#ctx0" brushRef="#br0" timeOffset="-185523.95">27492 9125 409 0,'-23'25'174'0,"23"-25"-135"0,23 0-17 15,-23 0-7-15,24-25-3 16,0 25-1-16,23-23 1 16,-24-1-3-16,1 1-2 15,-1-1-4-15,1 1-1 16,-24-1-2-1,23 24 0-15,-23-24 1 0,0 1-1 0,0 23 1 16,-23-24 1-16,-1 24-1 16,1-22 0-16,-1 22 5 15,1 0 0-15,-1 22 0 16,1-22 0-16,23 24-3 16,-24-24 1-16,24 23 2 15,0 1 2-15,0 0 0 16,0 23-1-16,0-24-1 0,24 1-2 15,-24 24-2 1,23-25 0-16,-23 1-2 0,24-1 0 16,-1 1 0-16,1-24 0 15,-24 23-5-15,23-23-5 16,1 0-17 0,-24 0-15-16,23-23-25 0,-23-1-8 15,23 1 41-15</inkml:trace>
  <inkml:trace contextRef="#ctx0" brushRef="#br0" timeOffset="-185149">27869 8984 374 0,'0'0'181'0,"-23"24"-135"0,23-1-12 0,0-23-7 16,0 24-2-1,0 23-4-15,0-24-4 0,0 2-10 16,0 22-2-16,0-24-4 31,0-23 0-31,0 24-1 0,23-24 1 0,0-24-1 16,-23 1 0-1,24-1-1-15,0-24 0 16,-1 1 0-16,1 0 1 16,-1 24 0-16,-23-1 0 15,23 0 0-15,1 1 0 16,-24 23 1-16,24 23 1 0,-24-23 3 15,23 24 3-15,-23 0 0 16,0-1 1-16,0 24-2 16,0 0-4-16,0 1-1 15,-23-24-1 1,23-1-1-16,0 1-6 0,0-1-8 16,0-23-25-1,0 0-23-15,23-23 37 16</inkml:trace>
  <inkml:trace contextRef="#ctx0" brushRef="#br0" timeOffset="-184961.25">28198 9031 421 0,'-23'0'181'0,"23"24"-123"0,23-24-26 15,-23 0-6-15,47 0-11 16,-23 0-4-16,-1 0-5 15,24 0-4-15,1 0-5 16,-2-24-9-16,-21 24-27 16,-2-23-15-16,0 23 30 15</inkml:trace>
  <inkml:trace contextRef="#ctx0" brushRef="#br0" timeOffset="-184742.2">28387 8820 380 0,'0'23'187'0,"-24"1"-132"0,24 0-11 0,-24 22-9 15,24 1-7-15,-23 24-13 16,23-24-4-16,0 24-6 16,23-24-3 15,1-23-2-31,0 22 0 0,-1-22-14 0,25-24-13 0,-25 0-34 15,23-24-14 1,2 1 39-16</inkml:trace>
  <inkml:trace contextRef="#ctx0" brushRef="#br0" timeOffset="-184211.11">28787 8891 347 0,'-24'-24'181'0,"0"24"-137"0,24-24-20 15,0 1-1 1,0 23-2-16,0-24 0 0,24-1-1 16,-24 25-7 15,46 0-4-31,-22-22-5 0,0 22-1 0,22 22-3 0,-22-22 0 0,0 25 1 15,0-1-1-15,23-1 0 16,-47 1 1-16,23 0-1 16,-23 22 0-16,24-23 0 15,-24 1 1-15,-24 23-1 16,24-23 0-16,-23-1 1 16,-2 24-1-16,3-22 0 31,-2-2 1-31,0 1-1 0,0-24 1 0,2 23-1 15,-2-23 1-15,0 24-1 16,24-24 2 0,0 0 2-16,0 23 1 0,24-23 0 31,-24 0 0-31,24 0-1 0,-2 0-2 0,26 0 0 16,-24 0-1-16,23 0 0 15,-24 0-1-15,1 0 1 16,-2 0-1-16,2 0 1 15,-24 0-19 1,0 0-21 0,0-23 24-16</inkml:trace>
  <inkml:trace contextRef="#ctx0" brushRef="#br0" timeOffset="-184008.39">29421 8984 363 0,'0'0'192'16,"0"0"-131"-16,0 0-28 0,0 0-20 16,0 0-6-16,0 0-16 15,0 0-13-15,24 24-69 16,-1-24 54-16</inkml:trace>
  <inkml:trace contextRef="#ctx0" brushRef="#br0" timeOffset="-183883.29">29468 9197 430 0,'-23'0'183'0,"23"23"-116"15,0-23-26-15,0 0-26 0,0 0-18 16,0 0-85-16,23-23 63 0</inkml:trace>
  <inkml:trace contextRef="#ctx0" brushRef="#br0" timeOffset="-182836.52">30057 8820 234 0,'0'0'199'0,"0"0"-105"0,0 0-41 0,0 0-18 15,-25 0-1-15,25 0-5 16,0 47 1 0,-23-47-7-16,23 24-5 0,-23-2-5 15,23 2-3 1,-48-1-5-16,25 25-2 0,0-1-1 15,-1 0-1-15,-23 1-1 16,23-1 0-16,1-24 1 16,0 24-1-16,23-24 0 15,0 1 0-15,0-1 0 32,23-23 0-17,0 0 0-15,1-23 0 0,0 23 0 16,-1 0 0-1,-23 0 1-15,24 0-1 16,-1 0 0-16,0 0 0 16,1 0 0-16,23 23 0 0,-24-23 0 15,25 0 0-15,-1-23 0 16,-23 23 0-16,22 0 0 0,1 0 0 16,-23 0 0-16,-1 0 0 15,1 0 0-15,-1 0 1 16,2 0-1-1,-25 0 1-15,22 0-1 16,-22-24 1 0,0 24 0-1,0-23 0 32,-22 0 0-31,-3-1 0-16,2 1 0 0,-1-1-1 15,1 1 0 1,-1-25 0-16,1 24 0 16,-1 1 0-16,1-1 3 0,0 1 2 15,-1 23 1 1,24-24 0-16,-24 24-2 0,24-24-3 16,0 1-1-1,-23 23 0-15,23-24 0 0,0 2 0 16,23 22 0-1,-23-24 0-15,0 24-1 16,0-24-1-16,0 24-10 16,0 24-7-16,0-24-28 15,0 0-20-15,0 0 40 0</inkml:trace>
  <inkml:trace contextRef="#ctx0" brushRef="#br0" timeOffset="-181070.98">30009 8960 325 0,'0'0'191'0,"0"-23"-132"15,-23 23-14-15,23 0-2 16,0 0-6-16,-24 23-11 16,24 1-8-16,-24 0-8 15,1 23-3-15,23 0-2 16,-23 1-1-16,-1-1-3 0,1-24 1 15,23 24-2 1,0-24 1-16,0 1-1 16,23-48 0-1,1 24 0 1,-1-23 0-16,0 0-1 0,1-1 0 16,0-23 1-1,-1-1-1-15,0 25 1 0,2-1 0 16,-25 1 0-16,23-1 1 0,-23 1-1 15,0 23 1 1,0 23 0-16,0 1 0 16,0-1-1-16,-23 1 4 15,-2-1 1-15,2 25 1 16,0-1 0-16,-1-23-3 16,0-1 0-16,24 0-2 15,-23 1 0-15,23-24 0 16,23-24-1-1,1 1 0 1,23-24-3-16,-24 24-1 16,2-24 0-16,-2 22 1 15,24 2 1-15,-47-1 1 0,24 1 0 16,-1 23 1-16,-46 0 1 16,23 23-1-1,0 1 0-15,-24 24 1 16,24-25-1-1,-24 1 2-15,24 23 0 0,-23-24 0 0,23 0 1 16,-23-23-2 0,23 0 0-1,23 0-1 1,-23-23 0-16,0 0-1 16,23 23 1-16,1-24 0 0,0 1-1 0,-1-1 1 15,0 1 0-15,1 23 0 31,-1 0 0-31,-23 23 0 16,0 1 0 0,0-1 0-16,0 1 0 15,0-1 0 1,0-23-3 0,0 0-3-1,0-23-1-15,-23 23-2 16,-1-24 3-16,1 1 2 15,0-1 2-15,-1 1 1 16,0-2 1-16,1-22 0 0,0 24 1 16,-2-1 1 15,2 24 0-31,23-23 3 0,0 23 0 0,-23 0-1 0,23 0-1 16,23 0-2-16,-23 23 1 15,23 1-2-15,2-24 1 0,-2 47-1 16,0-24 0-1,1-23 0-15,23 25 0 0,-24-2 0 16,1 1 0-16,-1-24 0 16,1 0 0-16,-24 0-1 15,0 0-1 1,-24 0-1-16,24-24-1 16,-23 1 2-16,-1-2 1 15,1-22 1-15,-24 24 0 16,23-1 0-16,1 1 0 15,0-1 0-15,-2 24 1 16,2 0 0-16,23 0 2 16,0 0 0-16,0 24 0 15,0-1-1-15,0-23 0 16,23 24-1-16,2-1-1 16,21 1 0-16,-22-1 0 15,0 2 0-15,22-25 0 16,-22 23 0-16,-1 1 0 15,1-24 0-15,-24 23 0 16,23-23 0-16,-46 0 0 0,-1-23-1 16,1 23-1-1,-24-24 2-15,0 1-1 16,0-2 1-16,-1 2 1 0,25 23-1 31,-24-24 0-31,23 24 0 16,1 0 0-16,0 0 0 0,23 24 0 0,0-24 1 15,0 23 0-15,23-23 1 16,0 25-1 0,1-2 0-16,23-23 0 0,-24 24-1 15,25-24 0-15,-25 0 0 16,25 0 0-16,-25 0 1 16,0 0-1-16,-23 0-1 15,0 0-2 1,-23 0-1-16,0-24 0 15,-1 1 1-15,0-2 1 0,1 2 1 16,-25 23 1-16,25-24 0 16,0 24 1-16,-1 0 0 15,24 0 1-15,-24 0 1 16,24 24-2-16,24-1 0 16,0 2-1-1,22-2 0-15,-21-23 0 16,-2 0 0-16,24 0 0 0,-23 0 0 15,-1 0 0 1,-23 0-2 0,0 0-2-16,-23 0 0 0,-1 0-1 15,0 0 2-15,1-23 1 16,-25 23 1-16,25 23 1 16,0-23 0-16,-1 24 2 15,0-24 0-15,24 23 0 16,0 1 0-16,24-24-1 15,0 23 0-15,-1-23-1 16,25 0 0-16,-2 0 1 16,-22-23-7-16,23 23-35 15,-24-24-26-15,-23 24 36 16</inkml:trace>
  <inkml:trace contextRef="#ctx0" brushRef="#br0" timeOffset="-179914.67">26505 9502 147 0,'23'23'166'16,"-23"-23"-4"0,23 0-128-16,2 0-6 0,-2 0-9 0,0-23-2 15,1 23-5 1,23-24 0-1,-23 24-3-15,23-23 0 0,0 23-4 0,-1 23 0 16,1-23-1-16,1 0 1 0,-2 0 0 16,2 0 1-16,22 0-1 15,-23 0-2-15,24 0 0 16,-1-23-1-16,2 23-2 16,-27 0 1-16,3 0 4 15,-1 0 3-15,0 0 2 16,0 0 0-16,0 0-4 15,0 0-2-15,1 0-2 16,-2 23-1-16,2-23-1 16,-2 0 1-16,2 24-1 15,-25-24 0-15,24 0 0 16,0 0 1-16,0 0-1 16,-24 0 0-16,25-24 0 15,-1 24 0-15,0 0 0 16,0 0 0-16,0 0 0 15,0 0 0-15,1 0 0 0,-2 0 0 16,1 0 1-16,-1 0-1 16,2-23 0-16,-2 23 0 15,2 0 0-15,22 0 0 16,-22 0 0-16,-2 0 0 16,-22 23 0-16,24-23 0 15,-1 0 0-15,-24 0 0 16,23 0 0-16,2 0 0 0,-1 0 0 31,0 0 0-31,0 0 0 0,0 0 1 0,0 0-1 31,0 0 0-31,-23 0 0 0,23 0 0 0,-24 0 0 16,1 0 0-16,23 0 0 16,-24 0 0-16,25 0 0 15,-2 0 0-15,-23 0 0 16,25 0 0-1,-1 0 0-15,-23 0 0 0,-1 0 0 16,1 0 0 0,22 0 0-16,-22 0 0 0,0 0 0 15,22-23 1-15,-21 23-1 16,-2 0 0-16,24 0 0 16,-23 0 0-16,-1 0 0 15,24 0 0 1,-24 0 0-16,1 0 0 0,-1 23 0 15,24-23 0-15,-22 0-1 16,21 0 0-16,-23 0-3 0,25 0 0 16,-26 0 0-16,26-23 1 15,-24 23 2-15,-2 0 1 16,3 0 0-16,-25 23-5 16,0-23-28-16,0 0-112 15,0 0 87-15</inkml:trace>
  <inkml:trace contextRef="#ctx0" brushRef="#br0" timeOffset="-158320.9">1034 17145 228 0,'0'0'174'16,"0"0"-105"-16,-23 0-31 16,46-23-10-16,-23 23-4 15,24 23-6-15,-24-23-5 16,24 0-3-1,-24 0-2-15,23-23-3 0,0 23-1 16,0 0-3-16,2 0 0 16,-2 0 0-16,0 0-1 15,1 0 0-15,0 0 0 0,-1 0 1 16,-23 23 1 0,24-23 0-16,-24 25 2 0,0-2 2 15,0 24 0-15,-24-23 0 31,24-1-4-31,-23 1 0 16,-1 0 0-16,0-1-1 0,24 0 1 16,-23-23 2-1,0 22 1-15,23-22 3 0,-25 0 0 0,25-22-1 16,0 22-2-16,0 0-1 16,25 0-3-16,-25 0 0 15,23 0-1-15,0 0-1 16,25 0 0-16,-25 0 1 15,24 0 1-15,-23 0 0 16,23 0 0-16,-24 0-1 16,0 22 1-16,2-22-1 15,-25 25 1-15,0-1 0 16,0-1 2-16,-25 1 3 0,25-1 0 16,-23 1 1-16,-24-1-2 0,24 1-2 15,-1-1-1 1,-23-23-1-16,24 24 0 0,-25-24-1 15,25 23-1 1,0-23-11-16,23-23-16 0,-25-1-31 31,25 1 34-31</inkml:trace>
  <inkml:trace contextRef="#ctx0" brushRef="#br0" timeOffset="-157929.99">1576 16934 325 0,'-24'0'187'0,"0"24"-136"16,24-1-22-16,0-23-15 16,0 24-3-16,0-1-6 15,24 0-2-15,0-23-2 16,-24 0 0-16,22 0 0 15,2 0-1-15,0 0 1 0,-24-23-1 16,24 23 1-16,-24-23-1 16,23-1 1-16,-23 1 1 15,0-1 7-15,-23 1 5 157,23-1 8-157,-24 24 3 0,0 0 0 0,24 0-5 0,-24 24-7 0,2-1-2 0,-2 24-6 0,0-23-5 0,24-1-37 0,0-23-7 0,48-23 21 0</inkml:trace>
  <inkml:trace contextRef="#ctx0" brushRef="#br0" timeOffset="-156664.37">2421 17051 282 0,'-23'25'202'15,"23"-25"-137"-15,-23 22-34 16,23-22-11 0,0 24-6-16,-23-1-3 15,23 2-4-15,0 22-2 0,23 0-3 16,-23-24-1-16,23 25-1 16,-23-25 1-16,23 0-1 15,-23-1 0-15,25 3 0 16,-2-25 0-16,-23-25 0 15,23 25 0-15,-23-45-1 0,24 22 0 16,0-25-2 0,-24 1-2-16,23 0 2 0,-23-1 1 15,0 25 1-15,0-1 2 16,0 2 3-16,0 22 3 0,0 0 2 16,0 22 1-16,0 2-1 15,24 24 1 1,-24-25 1-16,0 24 0 15,0 24 2-15,0-24-2 0,0 23-3 16,-24-23-3 0,24 24-4-16,0-24 0 0,0 0-4 15,24-24-6 1,-24 1-24-16,0-1-12 16,23-46-13-16,-23-1 27 0</inkml:trace>
  <inkml:trace contextRef="#ctx0" brushRef="#br0" timeOffset="-156242.72">2845 16887 260 0,'0'-24'213'0,"0"24"-120"0,0 24-53 0,-23 0-20 16,23 23-3-16,-24 23-6 0,24 0-3 31,-23-23-4-31,0 25-1 0,23-49-2 0,0 24 0 15,23-47 0 1,0 0-1-16,1 0 1 16,-1-23-1-1,1-1 0-15,23 1-1 16,-24-1-3-16,1 1-3 0,23-2-1 16,-47 2-1-16,23-1 2 0,-23 24 3 15,0 0 2-15,0 24 7 31,0-1 1-31,-23 2 5 16,23-2 2-16,0 24 2 16,-23-23 0-16,-1 23-3 15,0 0-2 1,1 23-5-16,23-23-2 0,-24 0-3 16,1 0 0-16,-1 0-12 15,1-23-11-15,23-1-23 16,-24 1-11-16,24-48 31 31</inkml:trace>
  <inkml:trace contextRef="#ctx0" brushRef="#br0" timeOffset="-156070.98">2775 17264 328 0,'0'0'209'0,"23"23"-129"0,-23 1-44 16,24 0-8-16,-1-1-11 31,1 0-3-31,23-1-6 15,0 3-2-15,0-1-4 0,1-24-2 0,-2 0-12 16,1 0-13 0,-23 0-28-16,23 0-15 0,-24-24 35 15</inkml:trace>
  <inkml:trace contextRef="#ctx0" brushRef="#br0" timeOffset="-154836.58">3433 17051 443 0,'0'0'157'16,"0"0"-128"-16,24 0-7 0,0 0-5 16,-2-23-3-16,26 23-7 15,-24-23-3-15,23-1-3 16,-24 24 0-16,23-23-4 0,-22-1-3 0,0 24-6 15,-1-23-1-15,-23 23 0 16,24-24 3-16,-24 24 6 16,0 0 1-16,-24 24 4 15,1-1-1-15,-1 1 3 16,0-1 2-16,2 24 5 16,-2 1 3-16,1-26 1 15,23 25 0-15,-25-22-2 16,25-25-2-16,0 23-6 15,0-23-1-15,25 24-3 16,-25-24 1-16,23-24-1 0,1 24-1 31,-2-23-3-31,2 23-2 0,0-25-8 16,-24 2-4-16,23 23-1 0,-23-24 0 16,0 24 7-16,0 0 4 15,0-22 6-15,-23 22 2 16,23 0 6-16,0 0 5 0,0 22 6 15,0-22 2 1,0 24-3-16,0-1-5 16,0 2-6-16,0-25-2 0,23 23-2 31,1-23-1-15,-24 24 0-16,23-24-4 0,-23 0-2 15,24 0-3-15,-24 0 0 16,0 23 2-16,-24-23 3 0,24 24 2 15,-23-1 1-15,-1 25 1 16,1-2 0 0,-1-24 0-16,0 3 1 0,2-1 1 15,-2-1 1 1,24 1 2-16,-23-24 1 0,23 23 1 16,-25 1-1-1,25-24-1-15,0 0-2 16,25 0 0-16,-25 0-2 15,23 0 1-15,1-24-1 0,-2 1 0 16,2-1-1-16,0 1 0 16,-1-1 0-16,1-1-3 15,-1 25-3-15,-23-22-5 16,0 22-1 0,0 0 0-16,0 0 0 0,0 0 2 0,0 0 0 15,0 0 3 1,0 0 2-16,0 0 3 15,-23-23 1-15,23 0 0 16,0 23 0 0,0-24 0-16,0 0 0 0,0 24 0 15,0-23 1-15,0 23 2 16,0-24 4-16,0 24 4 16,0 0 6-16,0 0 1 0,0 0 1 15,0 0-1 1,-24 0-4-16,24 24-2 0,0-1-5 15,0 25-2-15,24-25-1 16,-24 22-1-16,0-20-2 16,0 22 0-16,23-23 1 15,-23 23-2-15,0-24-3 16,0-23-2-16,0 24-5 16,0-24-2-16,0 23-2 15,0-23 0 1,-23 0 2-16,23 24 1 0,-24-24 5 15,24 0 3-15,-23 23 3 16,-1-23 1-16,-22 24 6 16,22-24 3-16,24 23 8 15,-23-23 2-15,23 24-1 16,0-24-2-16,0 0-7 0,0 23-1 16,0-23-1-1,23 0-2-15,1-23 0 0,22 23-2 16,-22-24-2-16,23 24 0 15,0-23-5-15,0-1-6 16,-24 1-21-16,25 23-18 16,-25-24 29-16</inkml:trace>
  <inkml:trace contextRef="#ctx0" brushRef="#br0" timeOffset="-154633.36">4045 17098 405 0,'0'0'175'0,"-24"24"-137"0,24-1-9 15,0-23-6-15,0 48-3 0,0-24-8 16,0-1-4-16,0 1-5 16,24 23-5-16,-24-23-17 15,0-24-9 1,23 0-22-16,-23 0-11 0,24-24 35 15</inkml:trace>
  <inkml:trace contextRef="#ctx0" brushRef="#br0" timeOffset="-154336.53">4186 16863 319 0,'0'0'192'0,"0"0"-134"0,0 0-15 15,0 24-6 1,0 0-1-16,23 23-5 0,-23 0-5 15,0 24-9-15,0-2-2 16,24 3-6-16,-24-2-2 0,0 1-3 31,24 23-1-31,-24-47-2 0,23 23-1 16,-23-23 1-16,23-23-1 0,-23-1 1 16,0 1-1-1,0-1 1-15,-23-23 1 16,0 0-1-16,23 24 1 15,-48-24-3-15,1-24-4 0,0 24-8 16,0 0-6-16,0-23-14 16,23 23-19-16,-22 0 33 15</inkml:trace>
  <inkml:trace contextRef="#ctx0" brushRef="#br0" timeOffset="-153648.83">5291 17240 198 0,'0'0'185'0,"0"0"-63"0,-23 0-62 0,-1 0-19 16,24 0-5-16,-23-23-9 16,-24 23-4-16,23 0-7 15,1 23-1-15,-2-23-6 0,3 0-2 16,22 24-3-16,-23 23-2 0,23-23-1 15,0 22 0-15,23 1-1 16,-23-23 1-16,47-1-1 0,-24 1-1 0,1-24 0 31,23 0-4-31,-24 0-8 16,24-24-12-16,-23 1-22 16,24-1-8-16,-26-1 34 15</inkml:trace>
  <inkml:trace contextRef="#ctx0" brushRef="#br0" timeOffset="-153430.25">5527 16840 370 0,'0'0'188'16,"0"0"-137"-16,0 23-19 15,0 1-1-15,23 0-6 16,-23 23-2-16,0 0-9 15,0-1-4 1,23 1-6-16,-23 25-1 0,0-25-6 16,0 0-6-16,0 0-18 15,23-23-12-15,-23 22-20 16,0-46 9 0,25 22 28-16</inkml:trace>
  <inkml:trace contextRef="#ctx0" brushRef="#br0" timeOffset="-153242.52">5762 17217 401 0,'0'23'171'0,"0"1"-139"16,0-1-6-16,0 1-6 16,0 0-4-16,0-1-7 15,0 0-4-15,0-1-17 16,23-22-13-1,-23 0-26-15,0 0-95 0,0-45 73 16</inkml:trace>
  <inkml:trace contextRef="#ctx0" brushRef="#br0" timeOffset="-153117.53">5832 16958 223 0,'0'-24'236'0,"-24"24"-92"0,24 24-98 0,0-24-28 0,0 23-12 16,0 1-31-16,0-1-17 15,24 0 24-15</inkml:trace>
  <inkml:trace contextRef="#ctx0" brushRef="#br0" timeOffset="-152758.48">6020 17287 438 0,'0'0'154'0,"24"0"-136"0,-1 0-9 0,1 0-5 16,23 0-2-16,-23-23-1 16,-1-1 0-16,23 24-1 15,-21-23-1-15,-2-1-2 16,-23 1 0-16,23-2 0 16,-46 2 1-16,23-1 3 15,-23 24 0-15,-2-22 4 16,-21 22 5-16,23 0 8 15,-1 0 3-15,0 22 0 16,1 2-1-16,23 24-6 16,0-25-5-16,0 24-2 0,0 0-2 15,0-23-3-15,23 23-1 16,1-47-1-16,0 23 0 16,-1-23-8-16,0 0-8 15,0 0-25-15,2-23-13 16,-2 23-92-16,0-23 71 15</inkml:trace>
  <inkml:trace contextRef="#ctx0" brushRef="#br0" timeOffset="-152414.72">6514 17098 330 0,'0'0'194'0,"0"0"-129"31,0 0-20-31,0 0-10 16,0 24-4-16,0-1-6 0,0 25-6 0,-23-1-8 15,23 0-2 1,23-23-6-16,-23 0-2 0,0-1-2 16,0-23-3-16,0 0-7 15,23 0-4-15,-23-47-3 16,25 23-2-16,-25-23 6 16,22 24 4-16,2-24 6 15,0-1 3-15,-24 24 6 0,24 2 4 16,-24 22 7-16,0 0 4 15,22 22-2 1,-22 2-3-16,0 24-6 16,24-1-2-16,-24-24-5 15,0 24-2-15,24-23-8 0,-24 0-9 16,0-1-31-16,24 0-22 16,-24-23 42-1</inkml:trace>
  <inkml:trace contextRef="#ctx0" brushRef="#br0" timeOffset="-152257.58">6773 17122 336 0,'0'0'210'0,"23"23"-120"0,-23-23-50 0,24 25-20 16,-1-25-6-16,24 0-8 16,-23 23-2-16,24-46-4 15,-2 23-6-15,-22 0-23 16,0 0-15-1,-2-25 25-15</inkml:trace>
  <inkml:trace contextRef="#ctx0" brushRef="#br0" timeOffset="-152039.54">6984 16863 396 0,'0'24'187'0,"-22"23"-135"0,-3 24-17 0,25-25-2 15,0 25-7-15,0 0-5 16,0 0-7-16,25-24-2 16,-3 0-7-1,2-24-3-15,0-1-2 0,0-22 0 16,-2 0-20-16,1 0-15 16,25-45 19-16</inkml:trace>
  <inkml:trace contextRef="#ctx0" brushRef="#br0" timeOffset="-151320.97">7314 16934 359 0,'0'-23'186'0,"0"-1"-134"0,0 0-14 0,0 24-10 15,23-23-5-15,1 0-8 16,-1-1-4-16,25 1-6 0,-25 23-2 16,23 0-3-16,2 0 0 0,-1 0 0 15,-23 23 0-15,-1 24 1 16,24-24-1 0,-47 25 0-16,23-1 1 0,-23 0 0 15,0 24 0 1,-23-25-1-16,0 25 1 0,-24-24 0 15,-1 24 0-15,25-24 0 16,-25-24 0-16,25-1 4 16,0 3 2-16,23-25 2 15,-23 0 0-15,23 0-4 16,23 0-2-16,-23-25 0 16,23 25 0-16,25 0 0 15,-25-22 0-15,24 22 0 16,0 0-1-16,-23 0 0 15,-1 0 0-15,0 0-1 0,1 0-1 16,0 22-5-16,-1-22-8 16,0 0-25-16,2 25-24 15,-2-25 36 1</inkml:trace>
  <inkml:trace contextRef="#ctx0" brushRef="#br0" timeOffset="-150945.45">8231 16981 464 0,'0'0'159'0,"-24"24"-121"15,24-24-11-15,0 0-14 0,0-24-5 16,0 24-1-16,0 0 0 0,24 0-1 15,-24 0 1-15,0 0-4 16,0 0 0-16,0 0-2 31,0 0-2-31,24 0-2 16,-24 0-1 0,0 0 1-16,0 24 0 15,0-24 2-15,0 0 2 16,-24 0 0-1,24 0 1-15,0 0-1 16,0 0 0-16,0 0-2 16,0 0-16-16,0 0-17 15,0 0-37-15,24-24 40 0</inkml:trace>
  <inkml:trace contextRef="#ctx0" brushRef="#br0" timeOffset="-150664.59">8277 17287 436 0,'0'0'166'0,"-22"-23"-128"15,22 23-10 1,0-24-13-16,0 24-5 15,0-23-5-15,0 23-1 0,22-24-3 32,3 24-1-32,-2 0-1 0,1 24 1 15,-24-1-1 1,0-23-2-16,0 24-15 16,0-24-11-16,0 0 17 0</inkml:trace>
  <inkml:trace contextRef="#ctx0" brushRef="#br0" timeOffset="-149883.12">8889 16840 215 0,'24'-23'207'0,"-24"23"-76"15,0 0-83-15,24 23-12 16,-24-23-3-16,0 23-6 16,-24 25-3-16,0-25-10 15,1 24-4-15,-1 0-4 0,-23 23-2 16,23-23-3 0,2 1 0-16,-2-24-1 15,24 23 0-15,-23-24 0 16,23 1 0-1,0 0 0-15,0-1 0 0,0 0 0 32,0-23-1-32,23 0 1 0,1 0 0 0,-2 0 0 15,2 0 0-15,0 0 1 16,23-23-1-16,0 23 1 0,0 0-1 16,0-23 0-1,0 23 0 1,0 0-1-16,0-24 1 15,-23 24 0-15,-1-24 1 0,1 24 0 0,-1-23 0 16,-23 23 0-16,0 0 1 16,0 0-1-1,-23 0 1-15,23-24-1 0,-24 24 2 16,1-23 0 0,-1-1 0-16,1 1 1 0,-25-2-2 15,25-22-1 1,0 0 0-16,-1 24 1 0,24-24 0 15,-24 24 2-15,24-1-1 32,0 1 1-32,-23 23-2 0,23 0-1 0,0 0 0 0,23 23-2 15,-23 1 1 1,0-1-3-16,0-23-9 31,0 24-7-15,0-24-27-16,0 23-22 0,0-23 41 15</inkml:trace>
  <inkml:trace contextRef="#ctx0" brushRef="#br0" timeOffset="-149242.59">8937 17076 238 0,'0'-25'243'0,"-24"25"-96"0,24 0-106 16,0 0-6-16,-24 25-15 16,1-25-6-1,23 22-6 1,-24 2-2-16,1 24-4 0,-1-25 0 0,0 1-2 0,24 23 1 16,0-24-1-16,-22-23 0 15,22 24 0 1,0 0 0-16,22-24-1 0,-22 0-2 15,24 0-2-15,0-24 0 16,-1 0-3-16,24-23 1 16,-23 24 1-16,23-24-1 0,-24-1 2 31,1 24 1-31,-24 2 2 0,24-3 4 0,-24 2 7 16,0 23 1-1,-24 0 1-15,24 0-1 16,-24 23-4-16,1 2-2 15,0-3-1-15,23 2-1 16,-24 24 0-16,24-25-1 0,-24 1 1 16,24-1-2-16,0 1 0 15,24-24-1-15,-24 0-2 16,24 0-1-16,-1-24 0 16,-23 1 0-1,23-1 0-15,1 1 2 16,-24-2-1-16,24 2 2 15,-24 23 0-15,0 0 0 16,23 0 2-16,-23 0 4 16,0 23 2-16,0-23 2 15,0 25 0-15,0-2-2 16,0-23-1-16,0 24-3 0,0-1-2 0,23-23-2 31,1 0-9-31,-24 24-6 16,24-24-24-16,-1-24-25 15,-23 24 41 1</inkml:trace>
  <inkml:trace contextRef="#ctx0" brushRef="#br0" timeOffset="-148039.62">4844 17850 241 0,'0'-21'176'0,"0"21"-118"15,0 0-26 1,24 0-2-16,-1 0 0 0,1 0-4 16,24 0-3-16,-26 0-7 15,25-25-4-15,-22 25-7 0,20 0-2 16,3-22-2-16,-24 22 0 15,23 0 1 1,0 0 1-16,0 0 6 0,23 0 2 16,-23 22 2-16,23-22-1 15,-22 0-3 1,-2 0-1-16,2 25-3 0,-1-25-2 16,24 0-1-16,-25 0-1 15,25 0 0-15,0 0-1 16,-24 0 2-16,23 0 2 0,-23 0 1 15,1 0 1-15,-2 0-1 16,2 0-2 0,-2 0-2-16,25 0 1 0,-24 0 5 15,24 0 0 1,-25 0-1-16,25 0-1 0,-1 0-5 31,2 0 0-31,-2-25 1 0,0 25-1 16,24 0 0-16,-22 0 0 0,-27 0 0 31,26 0 1-31,0 0 0 0,-24 0 0 0,24 25-1 16,0-25 1-16,-25 0-1 15,2 0 0 1,-2 0 1-16,25 0-1 0,-24 0 0 0,0 0 0 16,23-25 0-1,-22 25 0-15,22 0-1 0,-23 0 0 0,0 0 1 16,-23 0 1-1,23 0-1 1,-24 0 0-16,25 0 0 0,-2 0 0 0,2 0 0 16,-1 0 0-1,0-22-1-15,23 22 1 0,-22-25 0 32,-2 25 0-32,2 0 0 0,-2 0 1 0,2 0-1 15,-26 0 0 1,26 0 0-16,-2 0 0 0,-22 0 0 15,23 0 0-15,0 0 0 16,1-23 1-16,-2 23 0 16,2 0 0-16,-2 0 0 15,2-24-1-15,22 24 0 16,-23 0 0-16,0 0-1 16,1-23 0-16,-2 23 1 15,-23 23-1-15,25-23 1 0,-25 0 0 16,1 0 0-1,0-23 1-15,-1 23-1 16,1 0 0-16,-1 0 0 0,0 0 0 16,1 0 0-1,0 0-6 17,-24 0-7-32,0 23-29 0,0-23-31 15,-24 0 44-15</inkml:trace>
  <inkml:trace contextRef="#ctx0" brushRef="#br0" timeOffset="-147445.95">4985 16581 324 0,'-22'0'188'0,"22"0"-142"0,0 25-21 16,0-25-9-16,0 23-5 0,0 0-1 16,0 25 3-1,0-25 1 1,0 24 1-16,0 0 0 16,0 23-3-16,0 1-2 0,0-1-2 15,0 0-2-15,-25 25-1 0,25-1-1 16,-23 0-2-1,23 24 0-15,0-48-2 16,0 1 1-16,23-24-4 16,-23-24-9-16,25 1-27 0,-3-24-15 15,2 0 29-15</inkml:trace>
  <inkml:trace contextRef="#ctx0" brushRef="#br0" timeOffset="-146258.43">5102 16629 252 0,'0'0'192'15,"0"-23"-136"1,0 23-22-16,0 0 1 0,25-25-10 15,-25 25-3-15,23-23-2 16,1 23-3-16,-2 0-6 16,26 0-3-16,-24 0-5 0,23-24-1 15,1 24-1-15,-3 0 0 16,3 0-1 0,23 0 1-16,-48 0 2 15,23 0 2-15,2 0 1 0,-1 0 1 16,24 0-4 15,-25 0-1-31,25 0-2 0,0 0 1 0,-1 0-1 16,1 0 0-1,-24-23 0-15,0 23 0 0,24-23 1 0,-25 23-1 16,25 0 0 0,0 0 0-16,-24 0 0 0,24 0 0 15,-25 0 1-15,24 0 0 16,2-24-1-16,-2 24 1 0,0 0-1 15,2-23 0-15,-2 23 0 0,-24 0-1 16,2-25 1 0,-2 25 0-16,2 0 1 15,-1 0 0-15,0 0 1 16,0 0-2-16,-1 0 4 16,2 0 0-1,-2 0 0-15,2 0-1 16,-1 0-3-16,24 0 1 0,-25 0-1 15,25 0 0-15,-23 0 1 0,22 0 0 16,0 0 0-16,-23 0 0 16,1 0-1-1,-2 0 1-15,2 0-1 0,22 0 0 16,-24 0 0-16,26 0 0 0,-25 0 0 16,24 0 0-1,-1 0 1-15,-24-23-1 16,2 23 0-16,-2 0 0 0,2 0 0 31,-2 0 0-15,2 0 0-16,-1 0 0 0,0 0 0 0,0 0 0 15,-24 0 0-15,25 0 0 0,-25 0 1 16,24 0-1-16,-23 0 0 16,-1 0 0-16,1 0 0 0,23 0 0 15,-24 0 0 1,1 0 0-16,23 0-1 0,-23 0 0 15,22 0 1 1,-23 0-1-16,25 0 1 16,-25 0 0-16,1 0 0 15,23 0 0-15,-23 0 0 16,-1-23 0-16,0 23 0 16,1 0 0-1,0 0 1 1,-1 0-1-16,0 0 0 0,2 23 0 0,-2-23 0 15,-23 23 0 17,23-23 0-17,-23 25 1 1,0-2-1 0,0 1 0-16,0-1 0 15,0 47 0 1,0-22 0-16,0 23 1 0,0-1-1 0,0 0 0 15,0 1 0 1,0 23 0-16,0-23-1 0,0-2 1 16,0 3 0 15,0-2 1-31,0-22-1 0,0-2 3 16,0-24 2-16,0 27 1 0,0-26 0 0,-23 1-3 15,23-1-7 1,0-23-27-16,-23 24-33 15,23-24 37-15</inkml:trace>
  <inkml:trace contextRef="#ctx0" brushRef="#br0" timeOffset="-140024.03">10630 16934 164 0,'0'0'127'0,"0"0"-75"15,0 0-12-15,0 0-6 16,0 0-1-16,0 0-8 16,0 0-6-16,0 0-2 15,0 0-2-15,23 0-4 16,-23 0-3-16,23 0-3 15,2 0-1-15,-2 0 1 16,-23 0 0-16,23 0 3 16,1 0 1-16,-24 0 1 15,23 0-1-15,-23 0-2 16,24 24-1-16,-24-24-3 16,24 0-1-16,-1 0-1 15,0 0 0-15,1-24 0 16,0 24 1-16,-1-23-1 0,0 23 1 15,2 0-1-15,-2 0 1 16,-23 0 2-16,23 0 1 16,-23 23-1-16,24-23 0 15,-1 0-3-15,1 24 0 16,-1-24-2 0,1-24 1-16,-1 24 0 15,1 0 0-15,0 0 0 16,-1 0 1-1,-23 0 0-15,23 0-1 16,0 0 1-16,-23 0 0 0,25 24-1 16,-2-24 1-16,0 0-1 15,1 0 0-15,0 0 0 16,-1 0 0-16,1 0 0 16,-1 0 0-16,1 0 0 15,-1 0 0-15,1 0 0 16,-1 0 0-16,0 23 0 15,2-23 0-15,-3 0 0 16,2 0 0 0,0-23 0-16,0 23 0 15,-2-24 0-15,2 24 0 16,0 0 0-16,0 0 0 0,-1 0 0 16,0 0 0-16,1 0 0 15,-1 0 0-15,2 0 0 16,-3 0 3-16,-22 0 5 15,24 0 1 1,-1 0 4-16,-23 0-2 0,0 0-3 16,0 0-2-1,0 0-2-15,0 0-3 16,0 0-7-16,0 0-16 0,0 0-68 16,0 0 57-16</inkml:trace>
  <inkml:trace contextRef="#ctx0" brushRef="#br0" timeOffset="-137430.18">6562 11547 163 0,'0'0'138'0,"0"0"-63"0,0 0-20 0,22 0-19 15,-22 0-15-15,24 25-5 16,0-25-2-16,0-25-3 31,-24 25-1-31,22 0 1 0,2-23 1 16,0 23 1-16,23 0-2 0,-24 0-3 15,1 0-1-15,24 0-4 16,-26 23-2-16,25-23 0 16,0 0-1-16,1 0 0 15,-24 0 1-15,21-23-1 16,-20 23 0 0,21 0 0-16,2-24 1 0,-1 24-1 15,0-23 0-15,0 23 0 0,24 23 0 16,-25-23 1-16,2 0-1 15,22 0 0-15,-23 0 0 16,23-23 0 0,-22 23 0-16,23-23 0 0,-1 23 0 15,0-24 1-15,1 24-1 16,-24 0 0-16,1 24 0 16,21-24 0-16,-21 0 0 15,22 0 0-15,1 0 0 0,0 0 0 16,-1-24 0-16,0 24 0 15,-22-23 0-15,22 23 0 16,0 0 0 0,1 0 0-1,0 0 0 1,-1 0 0 0,-23 23 0-16,24-23 0 0,-24 0 0 0,0 0 0 0,23 24 0 0,1-24 0 15,-25 0 0-15,25 0 0 16,0 23 0-16,-24-23 1 15,24 0-1-15,-25 0 0 16,25-23 0-16,-23 23 0 16,22 0 0-16,0 0 0 15,2 0 0-15,-26 0 0 16,2 0 0-16,-3 0 0 16,3 0 0-16,-2 0 0 15,2 0 0-15,23 0 0 16,-1 0 0-16,-23-24 0 15,23 24 0-15,-22 0 0 16,-2 0 0-16,2 0 0 0,-1-23 0 0,0 23 0 16,23 0 0-1,-22 0 0 1,-2 0 0-16,2 0 0 0,-1 0 0 16,0 0 0-16,-24-24 0 15,24 24 0-15,1 0 0 0,-2 0 0 16,2 0 0-16,22 0 0 15,-23 0 0 1,0 0 0 0,0 0 0-16,0 24 0 0,23-24 0 15,-22-24 0-15,22 24 0 0,1 0 0 16,-1 0 0-16,1-23 0 16,23 23 0-16,-24 0 0 15,1-24 0-15,0 24 0 16,-1 0 0-16,24 0 0 15,-23 0 0-15,0 0 0 0,-1-23 0 16,24 23 0-16,-23 0 0 16,0 0 0-1,-1-24 0-15,0 24 0 0,-23 0 0 16,1 0 0-16,23 24 0 16,-25-24 0-16,1 0 0 0,-1 0 0 15,2 23 0 1,-2-23-1-1,2 0 1-15,0 0 0 0,-26 0 0 16,26 0 0-16,-2 0 0 0,-22 0 0 16,24 0 0-16,-1 0 0 15,0 0 0-15,-1 0 0 16,1 24 0-16,0-24 0 16,1 0 0-16,-2 0 0 15,2 0 0-15,-25 0 0 31,24 23 0-31,0-23 0 0,-23 0 0 0,23 0 0 16,0 0 0-16,0 0 0 16,0 0 0-16,-1 0 0 15,2 0 0-15,-25 24 0 16,25-24 0-16,-25 0 0 16,1 0 0-16,-1 0 1 15,0 23-1-15,1-23 0 0,0 24 0 31,-1-1 0-31,-23 0 1 16,0 1-1 0,23-1 0-16,-23 2 0 15,0-3 1 1,0 26-1-16,0-24 2 0,0 23 2 0,0-24 1 31,25 24 1-31,-25-24-1 0,0 25-1 16,23-1 0-16,-23 0-1 0,0 23-2 15,0-23 1-15,0 0-2 16,23 24 0 0,-23-23 0-16,0 21 0 0,0 2 0 15,24-24 0 1,-24 24 0-16,0-24 0 0,0 23 0 16,0-23 0-16,0 2 0 15,0-4 1-15,24 3-1 16,-24 22 0-16,0-23 0 15,0 1 0-15,0-2 0 16,0 25 0-16,0-24 0 16,0 0 0-16,0 1 0 15,0-2 0 1,0 1 1-16,0 0-1 0,0 1 2 16,0-2 1-16,23 2 1 15,-23-2-1-15,0 1-1 0,0 0 0 31,0-22-1-31,0 21 0 0,0 24-1 0,0-23 0 16,0 1 0-16,23 23 1 16,-23-26-1-16,0 3 0 15,0-1 0-15,0 1 0 16,0-2 0-16,0 2 0 0,0-3 0 16,0 3 0-16,0 24 1 15,0-26-1-15,0 24 0 16,0-23 0-16,0 1 0 15,0 0 0-15,0-3 0 16,0 26 0-16,24-23 0 16,-24 22 0-1,0-23 0-15,0-1 0 0,0 2 0 16,0-1 0-16,0 0 0 16,0 0 0-16,0 0 0 0,0 1 0 15,0-1 0-15,0 24 0 16,0-26 0-16,0 3 0 15,0-1 0-15,0 24 0 16,0-47 0-16,0 22 0 16,0 0 0-16,0 2 0 31,0-24 0-31,0 23-6 0,0-1-23 0,0-21-16 16,0-2 24-16</inkml:trace>
  <inkml:trace contextRef="#ctx0" brushRef="#br0" timeOffset="-136399.04">11948 17005 104 0,'22'0'99'0,"-22"0"-26"0,0 0-17 16,24 0-4-16,-24 0-7 16,23 0-6-16,2-24-13 15,-25 24-3 1,22 0-3-16,2 0-2 0,24 0-4 16,-26 24-3-16,1-24-4 15,25 0-2-15,-1 23 2 16,24-23-1-16,-24 0 3 15,23-23 1 1,-22 23 0-16,21-24-1 0,-21 24-3 0,23-23-2 47,-24 23-2-47,23-24-1 0,0 24-1 0,-22 0 1 0,22 0 0 16,-23 0 0-16,-23 0-1 15,23 0 1-15,0 0 0 16,1 0 0-16,-2 0 3 0,25-23 1 15,-24 23 1-15,0 0 0 0,0-24-2 16,24 24-2 0,-25 0-2-16,2-24 1 15,22 24-1-15,-24 0 0 0,26-23 0 16,-26 23 0 0,25-23 1-16,-24 23-1 0,0 0 0 15,0 0 0-15,0 0 0 16,0 0 0-16,0-24 0 15,-23 24 1 1,46 0-1-16,-23-23 0 16,-23 23 0-16,23-24 0 15,-1 24 0-15,-21 0 0 16,21 0 0-16,-22 0 0 16,23 0 1-16,-23 0-1 15,-1-23 0-15,24 23 0 0,-23 0 0 0,-1-23 0 16,25 23 0-16,-25 0 0 15,0-26 0-15,1 26 0 16,0 0 0 0,-1-22 1-16,0 44-1 0,-23-22 1 31,24 26-1-31,-24-26-6 16,0 0-10-1,0 23-27-15,0-23 22 0,0-23 6 16</inkml:trace>
  <inkml:trace contextRef="#ctx0" brushRef="#br0" timeOffset="-135945.08">15098 15758 113 0,'0'0'143'0,"0"0"27"0,-23 24-124 0,23-24-17 15,0 23-10-15,-24 1-2 16,24-1-5 0,0 25-2-16,0-25 0 0,-23 23 1 15,23 2-1-15,0-1 0 16,0 0-2-16,0 24 0 16,0-25-3-16,0 25 2 0,0 0-1 15,-24 0 0 1,24-1-1-16,0-23-1 0,0 1-2 15,0-2 0-15,24-24-2 16,-24-22-1-16,23 0-7 16,-23 0-6-16,0-22-14 15,24-1-10-15,-24 0 21 16</inkml:trace>
  <inkml:trace contextRef="#ctx0" brushRef="#br0" timeOffset="-135133.39">14817 15994 64 0,'0'0'50'16,"-25"-25"57"-16,25 25-7 0,-23-23-5 15,23 23-30-15,-23 0-17 16,23-23-3 0,0 23-11-16,0 0-5 0,0 0-2 15,0 0-3-15,0 0-2 16,0 0-6-16,23 0-5 0,0 23-3 16,2-23-1-16,21 23-2 31,-22 2-1-31,0-2 1 0,-1 1-2 0,0 23 0 15,1-24-1-15,-1 0-1 16,1 0 0-16,-24 2-1 16,23-25 0-16,1 0 0 31,-1 23 1-31,2-23-1 0,-3-23 0 16,-22-2 0-1,24 2 0 1,-1-23 0-1,2-1 0 1,-2 23 0-16,-1-24 0 0,3 2 0 16,-2-2 0-1,1 25 0-15,-2-24 0 0,3 24 0 16,-25 23-2 0,0 0-2-16,0 0-10 0,-25 0-8 15,25 0-34-15,-22 23-13 16,-25 1 41-16</inkml:trace>
  <inkml:trace contextRef="#ctx0" brushRef="#br0" timeOffset="-134570.78">14511 16322 294 0,'-25'-23'186'0,"25"23"-147"0,0 0-2 0,-23 0-2 0,23 0-4 16,0 0 0-1,0 0-2-15,0 0-4 16,23 23-3-16,2 2-4 15,-25-2-2-15,23 0-3 0,0-23-3 16,1 23-3-16,0 2-2 0,23-2-3 16,-24-23 0-16,24 24-2 15,0-1 0-15,1-23 1 32,-2 23-1-32,-22 1 0 0,23-1 0 0,-24-23 0 15,1 25 0-15,-1-2 1 16,-23 0-1-1,0-1 1 1,-23 4-1 0,-1-26 1-1,24 23-1-15,-23-23 0 16,0 0 0-16,-1 23 0 16,0 1 1-16,1 23 0 15,-25-24 2-15,25 24 4 16,-24-23 0-16,0 23 0 15,24-24-1 1,-24 1-3-16,23-1-1 0,0 0-5 16,24-23-12-1,0 0-16 1,0-23-46-16,24 23 43 0</inkml:trace>
  <inkml:trace contextRef="#ctx0" brushRef="#br0" timeOffset="-133789.72">15781 16441 176 0,'0'0'166'16,"0"-25"-54"-16,0 25-63 0,0 0-6 15,0 0-7 48,23 0-8-63,0 0-5 0,1 0-3 0,-1 0-8 0,25-23-3 0,-2 23-6 0,-22 0-2 0,0-23-1 0,-1 23-1 0,0 0-14 15,2-23-7 1,-25 23-22-16,0 0-20 0,0-25 40 31</inkml:trace>
  <inkml:trace contextRef="#ctx0" brushRef="#br0" timeOffset="-133539.75">15756 16205 264 0,'0'0'202'0,"0"0"-139"15,0 23-13-15,0-23-18 16,0 24-2-16,0 23-2 16,25 1 0-16,-25-2-5 31,0 25-5-31,0-1-7 0,0 2-3 0,23-4-6 15,-23-19-1-15,23-26-1 16,1 24 0-16,-1-47-1 16,25 0 0-16,-25 0-9 15,24-23-7-15,0-1-24 0,1-22-15 16,-25-2-74-16,24 2 72 16</inkml:trace>
  <inkml:trace contextRef="#ctx0" brushRef="#br0" timeOffset="-133383.28">16322 16416 294 0,'0'0'219'0,"0"0"-128"0,23-23-52 16,-23 23-7-16,46-23-16 15,-21 23-4-15,21-23-7 16,-22 23-3-16,23-25-9 16,-23 25-11-1,-1-23-20-15,-23 23-12 0,0 0-80 16,0-23 59-16</inkml:trace>
  <inkml:trace contextRef="#ctx0" brushRef="#br0" timeOffset="-133164.65">16322 16157 325 0,'-24'25'204'16,"24"-2"-136"-16,-24 0-29 0,24 1-7 15,0 23-6 1,0 24-3-16,24 0-8 0,-24-24-5 15,0 23-6 1,24-22-2-16,-1-25-2 0,0 0 0 16,25-1-6-16,-25 4-3 31,24-26-14-31,-23-26-11 0,23 4-15 0,0-1-5 16,-24-25 29-16</inkml:trace>
  <inkml:trace contextRef="#ctx0" brushRef="#br0" timeOffset="-132977.12">16980 16017 397 0,'0'0'171'0,"48"0"-142"0,-26-23 0 0,2-2-10 15,-1 2-5 1,2 23-6-16,21-23-5 0,-22 0-18 15,0 23-13-15,-24 0-18 16,0 0 18 0</inkml:trace>
  <inkml:trace contextRef="#ctx0" brushRef="#br0" timeOffset="-132805.28">16910 16182 223 0,'0'23'211'0,"-24"0"-91"0,24 1-66 15,24 0-18-15,-24-1-9 0,23 0-12 32,0 25-6-32,1-25-6 15,-1 0-9-15,2 2-21 0,-3-25-15 0,-22 23 23 16</inkml:trace>
  <inkml:trace contextRef="#ctx0" brushRef="#br0" timeOffset="-132507.9">17050 16205 235 0,'0'-23'233'0,"-22"23"-100"15,22 0-86-15,22 0-20 16,-22-25-9-16,24 25-9 16,-1 0-3-16,24-23-5 0,1 23 0 15,-2-23-1-15,2 0 1 16,-2-1-1-16,2 24 0 15,-25-23 0 1,1 23 0-16,-1 23 1 16,-23 1 1 15,0-1 1-31,0 0 2 0,-23 25 0 0,23-2-1 16,0-22-3-1,0 23 0-15,0-24-6 0,0 2-7 0,0-2-25 16,23 0-15-16,-46-23 30 15</inkml:trace>
  <inkml:trace contextRef="#ctx0" brushRef="#br0" timeOffset="-132305.04">17122 16322 379 0,'0'0'189'0,"0"0"-140"0,0 0-18 15,22 0-9-15,2-23-10 16,24 23-2-16,-3-23-7 16,3-1-2-16,-1 24-6 15,-23-24-8-15,-1 24-23 16,1 0-12-16,-24 0 27 0</inkml:trace>
  <inkml:trace contextRef="#ctx0" brushRef="#br0" timeOffset="-132149.02">17168 16464 327 0,'-24'0'193'0,"24"24"-136"0,0-24-23 16,24-24-13-16,0 24-6 15,0-23-5 1,-2-2-4-16,26 25-5 0,-2-23-1 16,-22 23-21-16,23 0-16 0,-47 0 22 15</inkml:trace>
  <inkml:trace contextRef="#ctx0" brushRef="#br0" timeOffset="-131961.52">17003 16674 423 0,'-23'26'171'0,"-1"-26"-135"0,48 23-8 0,-1-46-16 0,2 23-3 15,21-26-4-15,24 4-1 16,-22-1-3-1,21-25-3-15,2 1-18 16,0 24-10-16,-47-24-21 16,-1 24-38-16,1-2 58 15</inkml:trace>
  <inkml:trace contextRef="#ctx0" brushRef="#br0" timeOffset="-131711.58">17144 15687 203 0,'-22'0'220'0,"22"23"-68"0,-25 1-114 16,25 0-4-1,0 47-6-15,0 0-1 16,0 23-4 0,25 0-8-16,-25 46-4 0,0-21-2 0,22 22-5 15,-22-23-1-15,24-1-2 16,-24-23-1-16,48-24-4 15,-26-23-5-15,1-23-21 16,25-24-17-16,-1-24-23 16,0-23 39-16</inkml:trace>
  <inkml:trace contextRef="#ctx0" brushRef="#br0" timeOffset="-131071">17638 15852 423 0,'0'0'169'0,"0"0"-138"0,0 0-8 16,23 0-12-16,-23 0-5 15,25 0-1 1,-25 0-3-16,23 23-13 0,-23 2-8 0,0-2-14 31,-23 23-9-31,23-21-2 0,-25 22 8 16,25 0 18-16,-23-24 7 0,23 0 19 15,-23 0 3-15,23-23 6 16,23 0 2-16,-23-23-3 16,23 23-4-16,2-23-6 15,21 0-1-15,-22-1-4 0,0 1 0 16,-1-1 0 0,1 1 0-16,-1 23 0 15,-46 0-1 1,23 23 1-16,-24 1 7 15,1-1 3-15,-25 1 6 16,25 22 2-16,-25 2 4 16,25-25-1-16,0 24-4 15,23-23-3-15,-23-1-7 16,23 0-3-16,0 2-2 16,23-25-1-16,-23 0-1 15,23 0 0-15,0 0-1 0,2-25 0 16,21 2 0-16,-22 23 0 15,0-23 1 1,23-1-1-16,-24 24-3 0,0-24-2 16,1 24 1-16,-24 0-1 15,0 0 4-15,-24 24 2 16,24 0-1 0,-23-1 3-16,0 25 1 15,-1-25 6-15,1 23 2 0,-1 2 1 16,0-1-2-16,1 0-2 15,0 1-2-15,-25-2-5 16,25 2 0-16,0-25-14 16,23 0-8-16,-25-23-28 15,25 0-15-15,0-23 39 16</inkml:trace>
  <inkml:trace contextRef="#ctx0" brushRef="#br0" timeOffset="-130867.73">17544 16441 244 0,'23'0'220'0,"-23"-25"-117"0,0 25-40 16,25 0-19-16,-2 0-6 16,0 25-10-1,0-2-6-15,2 1-6 16,-2 22-3-16,0 1-5 0,1 1-3 0,23-3-2 16,-23-19-2-16,22-3-1 15,-22 0-3-15,0-23-16 16,-1 0-16-16,0 0-128 15,2-23 95-15</inkml:trace>
  <inkml:trace contextRef="#ctx0" brushRef="#br0" timeOffset="-130211.59">15827 16934 215 0,'-23'0'182'0,"0"-23"-92"0,-2 23-38 0,25 0-18 15,0 0-11 1,0 0-7-16,25 0-2 16,21-24-4-16,1 0-2 15,1 24-2 1,22-23 0-16,0 23-2 0,1 23 0 0,23-23-2 15,1 24 0-15,22 0-2 0,-23-1 0 16,47 1 0-16,1-1 0 16,-2-23 0-1,26 0-1-15,-27-23 2 0,27 23-1 16,-49-24 1-16,25 24 0 16,-48-23-1-16,-1 23-1 15,1 0 1-15,-46 23 0 16,-1-23 8-16,-24 0 4 0,1 24 5 31,-1-24 2-31,-23 0-10 16,0 23-3-16,-23-23-47 0,23-23 30 0</inkml:trace>
  <inkml:trace contextRef="#ctx0" brushRef="#br0" timeOffset="-116820.88">22108 3998 110 0,'0'0'104'0,"0"0"-41"16,-25 0-7-16,25-24-23 15,25 24-7-15,-25-23-5 16,0 23-2-16,0 0-2 16,22-24-1-16,2 24-6 15,-1-23 0-15,2 23-2 16,-3 0-1-16,26 0-3 16,-2 23 0-16,2-23 0 0,-2 0 0 15,-22 0 0-15,23 0-1 16,0 0-1-16,-23 0-1 15,23 0-1-15,-24 24 3 16,25-24 2-16,-25 23-1 16,23 1 1-16,2-1-2 15,-1-23-1-15,0 0-1 0,0 0-1 16,0-23 1 0,0 23 0-16,-24-24-1 31,25 24 1-31,-25-23-1 0,24 23 0 15,0 0 1-15,0 0-1 16,-23 0 0-16,46 23 0 16,-22-23 0-16,-2 24 0 15,2-24 0 1,-1 0 0-16,22 0 0 16,-21 0 0-16,0 0 0 0,22-24 0 15,-24 24 0-15,26 0 1 0,-25 0-1 0,0 0 0 16,-1 0 0-16,1 0 0 15,0 0 0 1,1 24 0-16,22-24 0 0,-23 23 0 31,24-23 0-31,-1 0 1 16,1 0-1-16,0-23 0 0,-2-1 0 16,26 1 1-16,-24-1-1 0,23 24 0 15,-23 0 0-15,-25 0 0 16,25 0 1-16,-24 0-1 15,0 24 0 1,23-1 0 0,-23-23 0-16,25 0 0 0,-27 0 0 0,27-23 0 15,-2-24 0-15,1 23 1 16,-1-23-1-16,1 0 0 0,0 24 0 16,-2-1 0-16,2 24 0 15,-24-23 0 1,1 23 0-16,-25 0 0 15,24 0 0-15,-23 23 0 0,22-23 0 16,-21 0 0-16,21 0 0 0,-22 24-12 31,23-24-12-31,-24-24 15 0</inkml:trace>
  <inkml:trace contextRef="#ctx0" brushRef="#br0" timeOffset="-103117.48">21190 12559 226 0,'0'0'176'0,"0"24"-105"16,0-24-28-16,-23 0-10 15,23 23-4-15,0-23-7 16,0 0-1-16,0 24-1 0,0-24-1 16,-25 23-3-16,25 26-3 15,-23-4-4-15,23 3-3 16,-23-1-4-16,23-1 0 15,-24 1-2-15,0 1 1 16,1-2 1-16,23-21 1 16,-23-2 2-16,-1 1 0 15,24-1 0-15,0-23-1 16,0 0-1-16,24 23-1 16,-24-23 1-16,23 0-1 0,0 24 3 15,-23-24 1 1,24-24 1-1,0 24 0 1,-1 0-1-16,25-23-3 0,-25 23-1 0,24 0-1 0,-24-23 0 16,24 23-1-16,0 0 0 15,1 0 1-15,-25 0-1 16,0 0 0-16,0 0 0 16,2 0 0-1,-25 0-2-15,0 0-10 16,0-24-10-16,-25 24-26 15,25 0-17-15,-23-23 40 16</inkml:trace>
  <inkml:trace contextRef="#ctx0" brushRef="#br0" timeOffset="-102773.9">21354 12653 239 0,'0'-23'185'0,"-23"23"-116"15,23 0-19-15,0 0-8 16,0 23-11 0,0 1-6-16,0 1-4 0,0-4-5 31,0 3-2-31,0 24-3 0,-24-1-2 0,24 23-2 15,0-22-1-15,0 21-3 16,-23-21-1-16,23 22-1 16,0-23-1-16,0 1 1 15,-24-2-1-15,24 1-4 16,0-23-7-16,0-1-20 16,0 2-8-16,0-25-16 15,24 0-37-15,-24-25 63 0</inkml:trace>
  <inkml:trace contextRef="#ctx0" brushRef="#br0" timeOffset="-102414.58">21590 12606 200 0,'-24'0'212'15,"24"24"-60"-15,0-24-116 16,-24 23-9-16,24-23-10 0,0 24-4 16,24 1-7-16,-24-25-3 0,24 0-1 15,-1 21-1-15,1-42 1 16,-1 21-1-16,1-25 0 16,-1 1 1-16,1 1 3 15,-1-1 1-15,0 1 2 16,-23-1 1-16,0 24 1 15,0-23 0-15,0 0 0 16,0 23 0-16,-23-24 1 16,-24 24-1-1,24 0-4-15,-24 0-3 0,23 0-3 16,1 24-5-16,-1-1-24 16,0 0-25-16,24 1 30 0</inkml:trace>
  <inkml:trace contextRef="#ctx0" brushRef="#br0" timeOffset="-102273.42">21872 13288 413 0,'-24'24'142'0,"24"-24"-224"0,-24 0 35 16</inkml:trace>
  <inkml:trace contextRef="#ctx0" brushRef="#br0" timeOffset="-101711.27">22436 12842 590 0,'0'0'14'0,"0"0"-4"16,0 0 10-16,0 0-3 0,0 46-7 15,0-22-3-15,-24 24-4 16,24-25-2 0,0 23 1-1,-23 2-1 1,23-24 4-16,0-1 0 0,23 0-1 0,1-23 0 0,0 0-3 15,-1-23-2-15,24 0-14 16,-23-24-9-16,23-1-21 16,-24-23-12-16,25 24 33 15</inkml:trace>
  <inkml:trace contextRef="#ctx0" brushRef="#br0" timeOffset="-101508.39">22695 12630 232 0,'0'23'187'0,"0"-23"-104"0,0 24-29 16,-23 22-12-16,23-22-7 15,0 24-7-15,0-1-2 16,0-1-8-16,0 1-3 16,-25 1-7-16,25-2-2 15,0 2-3-15,0 22-1 16,-23-23-1-16,23 1 0 16,-23 22-1-16,23-47 0 0,0 24-6 31,0-22-7-31,0-25-28 0,23 0-15 15,-23 0 33-15</inkml:trace>
  <inkml:trace contextRef="#ctx0" brushRef="#br0" timeOffset="-101023.89">23001 12630 319 0,'0'0'205'0,"0"0"-135"0,0 23-30 16,0 1-5-16,-24 22-13 16,24 1-6-16,-24 1-8 15,1-1-5-15,23 0-3 16,-23 1 1-16,23-25-1 16,0 0 0-16,23-23 0 15,0-23 1-15,1 23 0 16,0-23 0-16,-1-2-1 0,0-22-2 15,2 24-3-15,-2 23-8 16,0-23-4 0,-23 23-5-16,0-24 0 0,0 24 5 15,0 0 5-15,0 24 7 16,0-24 3-16,-23 23 3 16,23 0 3-16,0 1 4 15,0-1 4-15,0 2 5 16,-23-2 2-16,23 0-1 15,0 0-2-15,0 2-5 16,-25 22-1-16,25-1-4 16,-23 1-2-16,0 1-2 15,-1-2-1-15,24 1-6 16,-24-23-8-16,1-1-22 0,23 2-11 16,-23-25-11-16,-1-25-19 15,24 2 51-15</inkml:trace>
  <inkml:trace contextRef="#ctx0" brushRef="#br0" timeOffset="-100883.21">22883 13101 208 0,'0'0'190'0,"0"0"-78"0,24 0-41 15,-24 46-24-15,23-22-4 16,0 24-12-16,-23-2-7 0,48 1-15 16,-25-24-3-16,0 1-8 15,25-1-6-15,-1 2-24 31,0-25-15-31,0-25 26 0</inkml:trace>
  <inkml:trace contextRef="#ctx0" brushRef="#br0" timeOffset="-100149.1">23707 12723 365 0,'-24'0'207'16,"0"0"-123"-16,24 0-56 16,24 0-5-16,-24 24-8 15,46-24-5-15,-22 0-2 16,24 0-1-16,-2-24-6 0,2 24-1 16,-1 0-3-16,-24-21-2 15,23 21-5-15,-46 0-1 16,24 0-2-16,-24 0 1 15,0 0 5-15,-24 0 1 16,2 21 4-16,-25 26 1 16,0-22 4-16,-25 22 3 15,26-1 6-15,-2 1 4 16,26-22-1-16,-26 21-3 0,48-23-5 16,0-23-3-1,0 25-3-15,24-25 0 16,0 0-1-16,-2-25 0 15,26 2-1-15,-24 0-2 0,22 23-3 16,-22-23-2-16,0-2 1 16,-24 25 1-16,0 0 2 15,0 0 3-15,-24 25 1 16,0-25 0-16,0 23 4 16,2 23-1-1,-2-21 1-15,0-2 2 0,0 1-2 16,24-1 1-16,0-23-1 0,0 23-1 15,24-23-1-15,-24 0 0 16,24-23 0-16,0 23-1 16,22-23-1-16,-22 23 0 15,0 0 0-15,-2 0 1 16,-22 0-2 0,0 23 2-1,-22-23 0-15,-2 23 1 16,0 1 2-16,0 24 3 0,2-25 1 0,-2 0-1 15,24 0-2-15,24 1-5 32,-2-24-1-32,2-24-3 15,0 1-5-15,22 0-14 16,-21 0-12-16,-2-25-26 16,23 1-4-16,-22 0 38 15</inkml:trace>
  <inkml:trace contextRef="#ctx0" brushRef="#br0" timeOffset="-99992.64">24129 12888 284 0,'0'0'218'16,"0"-23"-131"-16,-23 46-34 16,23 1-7-16,0-1-13 15,0 2-10-15,0-2-9 16,0 0-4-16,0 0-6 0,0 2-3 16,0-2-12-16,0-23-10 15,23 0-23-15,1-23-17 16,0-2-8-1,22 2 31-15</inkml:trace>
  <inkml:trace contextRef="#ctx0" brushRef="#br0" timeOffset="-99758.2">24317 12677 241 0,'0'-24'225'0,"0"24"-119"16,0 0-57-16,0 0-5 0,0 24-12 31,24 22-5-31,-24 1-12 0,0 1-5 0,24-1-6 16,-24 23 0-16,0 1-3 31,23 0 0-31,-23 23-1 0,0-23 1 0,24-1-2 16,-24-23 1-16,0 1 0 15,0-2 1-15,-24-23 5 16,1 2 1-16,-25-25 0 16,2 0-2-16,-25 0-9 15,24-25-8-15,-24-21-29 16,24 23-28-16,1-25 40 15</inkml:trace>
  <inkml:trace contextRef="#ctx0" brushRef="#br0" timeOffset="-87617.57">25516 13077 201 0,'0'0'174'16,"25"-23"-82"-16,-25-2-47 16,0 25-3-16,0-23-10 15,0 23-8-15,-25-23-3 0,25 23-3 16,-22-23-1-1,-2 23-1-15,1 0-3 0,-2 23 1 16,-20 0-3-16,20 25-2 16,2-1-3-16,-23-1-1 15,21 1-3-15,25 1 1 0,0-25-2 16,0 24 0-16,25-47-1 16,21 23-1-1,2-23 1-15,-3 0-1 16,27 0-6-16,-25-23-6 0,-24-1-30 15,24 1-17-15,0-23 37 16</inkml:trace>
  <inkml:trace contextRef="#ctx0" brushRef="#br0" timeOffset="-87351.66">25799 12559 342 0,'0'24'200'16,"0"-1"-130"-16,0 1-37 16,0-1-2-16,0 26-6 15,0 19-2-15,0 4-7 0,0-2-2 16,0 1-5 0,0 23-3-16,23-24-3 0,-23 2-2 15,0-26-2 1,0 24-3-16,0-46-13 0,0-24-13 15,0 0-32-15,0 0-7 16,0-24 37 0</inkml:trace>
  <inkml:trace contextRef="#ctx0" brushRef="#br0" timeOffset="-87164.4">25987 13054 463 0,'0'23'158'0,"0"1"-120"15,0 22-10-15,0-22-12 16,0 24-7-16,0-25-7 16,0-23-4-16,0 23-16 15,0-23-10-15,0 0-21 16,24-23-7-16,-24-25-75 0,23 1 64 16</inkml:trace>
  <inkml:trace contextRef="#ctx0" brushRef="#br0" timeOffset="-87055.08">26034 12818 217 0,'0'-23'213'0,"0"-2"-86"0,0 2-61 16,0 46-25-16,-23-23-10 16,23 25-18-1,23-25-6-15,-23 23-18 0,0-23-14 16,0 24-22-16,24-24 26 16</inkml:trace>
  <inkml:trace contextRef="#ctx0" brushRef="#br0" timeOffset="-86617.7">26317 13171 394 0,'-24'23'183'15,"48"-23"-135"-15,-24 0-14 0,0 0-12 16,23 0-7-16,1 0-8 16,-1 0-3-16,24-23-3 15,-23-1 0-15,0 1-1 0,-1 0 0 16,0-24-2 0,0 22-3-16,-23 2-2 0,0 0-1 15,-23 0 2-15,0 23 3 16,0-25 2-16,-1 25 1 15,0 0 3-15,1 25 3 16,-24 21 4-16,23-23 1 16,24 49 1-16,-23-26-2 15,23 1-1-15,0 1-1 0,23-25-4 16,-23 0-2 0,24 1-2-1,-1-24-1-15,1 0-8 0,23 0-5 0,-23 0-25 16,-1-24-14-1,23 24 33-15</inkml:trace>
  <inkml:trace contextRef="#ctx0" brushRef="#br0" timeOffset="-86257.91">26717 12983 453 0,'0'0'162'0,"0"0"-119"0,0 23-6 0,0 0-8 0,23 25-9 15,-23-24-5 1,0-1-4-16,0 24-6 16,0-24-2-16,0-23-5 0,0 25-4 15,0-50-8 1,24 25-3-16,-24-23-3 0,23-1 0 0,1 1 10 16,-1-24 3-16,0-1 7 15,-23 25 0-15,25 0 0 16,-3 0 1-16,2 23 5 15,-24-25 2 1,24 50 6-16,0-25 1 0,-24 23-5 16,22 23 0-16,-22-21-6 15,0 22-1 17,24-1-2-32,-24 1-1 0,0-22-12 0,0 21-10 0,24-23-33 15,-24-23-14-15,0 0 39 16</inkml:trace>
  <inkml:trace contextRef="#ctx0" brushRef="#br0" timeOffset="-86101.95">27163 13054 236 0,'0'0'232'15,"0"0"-89"-15,25 0-115 0,-3 0-19 16,2 0-3-16,-1-25-12 0,24 2-9 15,-23 0-21-15,24 0-24 16,-26 23 34 0</inkml:trace>
  <inkml:trace contextRef="#ctx0" brushRef="#br0" timeOffset="-85883.3">27282 12747 380 0,'-25'23'196'15,"2"2"-132"1,23 22-20-16,0 23-1 0,-24 1-13 16,24 0-2-16,0-1-10 15,0 0-5-15,24-22-8 16,-1-2-3-16,2-46-9 16,21 24-9-16,-22-48-24 15,22 1-17-15,-23-23 7 16,25 21 20-16</inkml:trace>
  <inkml:trace contextRef="#ctx0" brushRef="#br0" timeOffset="-85414.19">27634 12677 491 0,'23'-24'154'0,"-23"24"-128"0,24-23-12 0,-1 23-8 15,25-24-4 1,-2 24-1-16,2 0 0 16,-25 0-1-16,24 0 0 15,-47 24 0-15,24-1-1 16,-1 1 1-16,-46 22-1 16,23 1 1-16,-24 1 1 0,-23-24 4 15,24 22 2 1,-25-22 5-16,2-1 1 0,21-23-4 15,2 25-1-15,23-25-7 16,0 0 0-16,23 0-1 16,-23 0-1-16,48 0 1 15,-2 0 0-15,-21 0 0 16,21 0-1-16,2 23 0 16,-1 0-1-16,-24 0 1 15,0 2 0 1,1 22 1-16,-24-24 2 0,0 0 4 0,0 1 2 15,-24 24 5 1,1-25-1-16,0-23-3 0,-24 23-3 16,-1 0-4-16,25-23-2 15,-25 0-7 17,2 0-7-17,23 0-24-15,-2-23-22 0,25 0 35 0</inkml:trace>
  <inkml:trace contextRef="#ctx0" brushRef="#br0" timeOffset="-85039.04">28645 12912 282 0,'0'0'217'16,"-23"23"-106"-16,23-23-79 0,-25 0-10 15,25 0 0-15,-22 0-5 16,22 0-3-16,0-23-8 16,0-1-3-16,0 24-4 15,0-23-4-15,0 23-10 0,22-23-5 16,-22 23-6-16,0-24 4 16,0 24 9-16,0 0 6 15,0 0 9 1,0 0 5-16,0 0 3 15,0 24 6-15,-22-1 0 16,22-23 0-16,0 23-3 16,0 1-5-16,0-24-3 15,0 0-11 1,-24 0-13-16,24 0-33 0,0 0 33 0</inkml:trace>
  <inkml:trace contextRef="#ctx0" brushRef="#br0" timeOffset="-84773.88">28669 13219 447 0,'0'0'163'0,"-24"0"-123"15,24 0-14-15,0 0-13 16,0 0-5-16,0-25-7 15,0 2-1-15,24-1-1 16,-2 1-1-16,3 0-2 16,-2 23-1-16,-23 0-2 0,24 0 1 15,-24 23 3-15,0 0 1 16,0 1 2-16,-24-24 1 16,1 23-7-16,23-23-14 15,-25 0 13-15</inkml:trace>
  <inkml:trace contextRef="#ctx0" brushRef="#br0" timeOffset="-82945.93">29539 12865 440 0,'-24'-23'165'0,"24"23"-122"16,-23 0-10-16,23 23-5 0,-24-23-6 16,1 47-8-1,-1-24-2-15,0 25-5 0,1-2 0 16,0 2-2-16,-25-1-1 15,25 0 1-15,0 1-2 16,-1-25-2 0,24 0 0-16,0 0-1 15,-24 1 0-15,24-1 0 0,24-23 0 0,-24 0-1 16,24 0 1 0,-1 0 0-16,0 0 1 0,25-23-1 15,-25 23 0-15,24-24 0 16,-23 24 0-16,23 0 0 15,0 24-1-15,-24-24-1 16,1 0-1-16,23 0-2 16,-23 23-1-16,-1-46 2 15,0 23 0-15,-23 0 3 16,23-24 0 0,2 24 2-16,-25-23-1 15,0 23 1 1,0 0 0-16,-25-23 0 15,2 0-1 1,23-2 0-16,-23-22-1 16,0 24-1-16,-1-24-2 0,24-1 0 15,-24 2 1 1,1 23 2-16,-1-25 2 0,1 24 2 16,-1 1 4-16,24 0 1 15,-23 23 1-15,-1 0-3 16,24 0-3-16,0 0-2 15,-23 0-1-15,46 23-3 16,-23-23-1 0,0 0-2-16,0 0-2 15,24 0 3 1,-24 23 0-16,0-23 3 0,0 24 2 0,0-1 3 16,-24 2 3-16,1-2 3 15,-1 23-1-15,0-21-3 16,1 22-1-16,0-1-3 15,-1-22 0-15,0-1 0 16,1 2-1-16,0-25-1 31,46 0 0-31,0-25 1 16,1 2 0-16,0-1-1 16,22-22-1-16,-22 22-4 0,0-24-1 15,23 25 1 1,-24 0 1-16,-23 0 3 15,24 23 2-15,-24 0 2 0,-24 23 2 16,24 0 1 0,-23 0 1-16,23 2-1 0,-24 22 0 0,1-1-3 15,-1 1 0 1,0-22-1 0,24 21 0-16,0-23-1 0,-23-23-1 0,46 0 1 15,-23 0-1-15,24-23 1 31,-24 23-1-31,24-23-1 16,-1-25-4-16,1 25-1 16,-24-24-3-16,23 24 1 0,1-24 5 15,-1 22 1-15,-23 25 2 16,24 0 2-16,-24 0 1 16,-24 25 2-1,24-2 2-15,0 1 1 0,-23 22-1 16,23-22 0-16,-24-1-3 15,24 2-1-15,0-2-1 16,-23-23-1-16,46 0 0 16,-23 0-1-16,24-23 1 0,-1 23 0 15,-23-25 0-15,24 25-1 16,-1 0 1 0,-23 0 1-1,0 0 0 48,24 25 0-48,-48-2 0 1,24 0 0 0,0 0 1-16,24-23-2 0,-24 24 0 0,0-24-2 15,24 0-3-15,-24 0-6 16,23-24 0-1,-23 1-3-15,0 0 0 0,0 23 4 16,0-23 1 0,0-2 6-16,-23 25 1 0,-1 0 2 15,24-23 2-15,-47 23 3 16,23 23 1-16,-23-23 0 16,0 0 0-16,0 0-2 15,0 25 1-15,0-25 0 16,0 23 0-16,24-23 0 15,-1 23-2-15,0-23-2 16,24 23 0-16,24-23-2 16,0 0 1-16,-1 0 0 15,24 0 1-15,0 0-1 0,-24 0 0 16,25 0 0-16,-1 0 0 16,-24 0 1-16,1 0-1 15,-1 0 0-15,1 0 1 16,-1 0-1-1,-46 0 0 17,-1 0-1-32,1 24-2 0,-1-24 0 15,-23 0 0 1,0 0 0-16,0 0 0 16,0 0 3-16,23 23 3 0,-22-23 2 15,46 0 1-15,-24 0 0 16,24 0-1-16,24 0-1 15,-24 0-1-15,46 0-2 16,-22 0 0-16,23 0-4 16,-24 0-8-16,1 0-35 15,0 0-24-15,-24 24 38 0</inkml:trace>
  <inkml:trace contextRef="#ctx0" brushRef="#br0" timeOffset="-81945.92">25094 13524 263 0,'0'0'181'0,"0"0"-145"0,23 0-14 15,-23 0-7-15,24-23-1 16,-1 23 1-1,24 0 1-15,0 0-1 0,-22 0-5 16,44 0-4 0,-21 0-2-16,-1-25-3 0,22 25 0 0,3 0 0 31,-2 0-1-31,0 0 0 0,24-23 0 16,25 0 0-1,-26 23 0-15,1-23 0 0,25 23 0 0,-26 0 0 16,25 23 0-16,-25-23 0 15,-22 23 0-15,24 0 0 32,-1-23 0-32,-23 25 1 0,23-25-1 0,-24 0-2 15,24 0 0-15,-24 23 0 16,2-23 0-16,-2 23 1 16,-1-23 1-16,2 24 0 15,-23-24 0-15,22 23 1 16,1-23-1-16,23 0 0 15,-23 0 0-15,-1 0 0 16,1 0 0-16,-25 0 0 16,25 0 0-16,0 0 1 0,-1 0-1 15,1 24 0-15,0-24 0 0,0 0 0 16,-25 23 0 0,25-23 0-16,-1 25 0 15,1-25 0-15,0 0 0 16,-1 0 0-16,0 0 0 15,0 0 0-15,2-25 0 0,-26 25 0 32,25 0 0-32,-24 0 0 0,23 0 0 0,-22 0 0 15,-2 0 0-15,25 25 0 16,-24-25 0-16,0 0 0 16,0 0 0-16,24-25 0 15,-25 25 0-15,2 0 1 16,-1 0-1-16,0 25 3 15,0-25 0-15,0 0 0 16,-23 0 1-16,-1 23-4 16,25-46-4-16,-25 23-18 0,-23 0-19 15,23-25 22-15</inkml:trace>
  <inkml:trace contextRef="#ctx0" brushRef="#br0" timeOffset="-81367.34">25188 12183 240 0,'-24'23'168'0,"24"-23"-122"0,-23 25-17 16,-1-3-4-16,1 3-2 15,23-3 0-15,-23 26 1 16,-1-1-8-16,0-24 0 16,24 48-2-16,-23-24-1 15,23 47-4-15,-23-1-3 0,23 2-3 16,0 22-1-16,-25-23-1 31,25 1-1-31,25 0 0 0,-25-26-3 31,0 2-8-31,0-23-6 0,23-25-16 0,-23 0-11 0,23-23 25 16</inkml:trace>
  <inkml:trace contextRef="#ctx0" brushRef="#br0" timeOffset="-80507.9">25117 12231 299 0,'0'-25'179'0,"0"2"-155"0,0 23-4 0,24-24 3 15,23 1-1-15,0-1-2 16,1 24-4-16,21-23-7 16,1 23-3-1,2 0-4 1,-25 0-1-16,23 0 0 0,2 0-1 0,-3 23 0 15,1-23 0-15,1 0-2 16,23 0-1-16,-23 0 0 16,-1-23 2-16,24-1 1 31,1 24 0-31,-1-23 0 0,-23 23 0 0,-2 0 0 16,26 0 0-16,-24 23 0 15,-1-23 0-15,25 0 0 16,-1 24 0-16,0-24 0 15,-1 0 0-15,1 0 0 16,1 0 0-16,-1 0 0 16,0 0 0-16,-24 0 0 15,24 23 0-15,0-23 0 0,0 0 0 16,1 24 0-16,22-24 0 16,-23 0 0-16,24 23 0 15,-24-23 0-15,0 0 0 16,-1 0 0-1,1 0 0-15,2 0 0 0,-2 0 0 16,-24 0 0-16,1 0 0 16,22 24 0-16,-22-24 0 0,0 0 0 15,23 0 0 1,-24 0 0-16,1 23-1 0,-1-23-1 16,-23-23 1-16,1 23-2 31,21 0 1-31,-21 0 1 0,23 0-1 15,-24 0 1-15,-1 0-1 0,-22 0 1 16,23 0 0-16,-24 0 1 16,2 0 0-16,-2 23 0 15,0-23 1-15,1 0 0 16,-24 0 2-16,0 25 4 16,24-25 0-16,-24 22 0 15,0-22-1-15,0 25-2 16,0 20-1-16,0 3 2 15,0-1 2-15,0 24 0 16,23-1 1-16,-23 24-4 0,-23 23 0 0,23 1-1 16,0 23-2-16,0-23-1 15,0 0 0 1,0-24 1-16,0-23 0 16,0 0-1-16,0-1 1 0,0-23-1 15,0 1-7-15,0-25-37 16,-24 0 31-1</inkml:trace>
  <inkml:trace contextRef="#ctx0" brushRef="#br0" timeOffset="-75867.83">6702 11454 136 0,'0'-24'132'0,"0"24"-47"0,0 0-36 15,0 0-13 1,0 0-18-16,24 24-9 16,0-24-6-16,-1 0-1 0,24 0-2 15,1 0 1-15,21-47 0 16,-22 23 0 0,25 1-1-16,-27-1 1 0,26 1-1 0,-23 23 1 15,22 0 2-15,-23 0 0 16,48 23 1-1,-26 1-1-15,-21-24-2 16,23 23 0-16,-1-23-1 0,-23 24 1 16,23-24-1-16,25 0 0 0,-25-24 1 15,1 24-1 1,-1 0 1-16,1 0-1 0,-24 0 1 16,47 24-1-16,-23-24 0 15,22 0 0 1,-21 0 1-16,-2-24-1 0,1 24 0 15,-2 0 0-15,2-23 0 16,0 23 0-16,23-24 0 31,-24 24 0-31,1-23 0 0,0 23 0 16,-1 0 1-16,1 0-1 0,0 23 0 31,-1-23 0-31,-23 24 1 0,23-24-1 0,-22 0 0 16,23 23 0-16,-25-23 0 15,25 0 0 1,-1 0 0-16,1 0 0 0,-1 0 0 16,-23 0 0-16,1 0 1 15,22-23-1-15,-24 23 0 16,26 0 0-16,-25 0 0 16,23 0 0-16,-23-24 0 15,0 24 0-15,1 0 0 0,-2 0 0 16,2 0 0-16,22 0 0 15,-23 0 0-15,23 0 0 16,-22-23 0-16,23 23 0 16,-25 0 0-1,1-24 1-15,0 24-1 0,24 0 0 0,-24 0 0 16,-1-23 0 0,25 23 0-16,-23 0 1 0,-1 0-1 15,23 0 0-15,-23 0 0 16,1 0 0-16,22-24 0 15,0 24 5-15,1-23 1 16,-1 23 2-16,1 0-1 16,-1 0-4-16,-22 0-2 15,-2 0 0-15,25 0-1 16,-24 0 0-16,24 0 1 16,-1 23-1-1,0-23 1-15,1 0-1 0,-23-23 0 16,22 23 0-16,-23 0 0 15,23 0 0-15,1-23 0 16,0 23 0-16,-1 0 1 16,1 0-1-16,-24 0 0 0,0 0 0 15,24 23 0-15,-1-23 0 16,1 0 0 0,23 0 0-16,-23 0 0 0,-1 0 0 15,24 0 1-15,0-23-1 16,0 23 1-16,0 0 0 15,0 0-1-15,-24 0 1 16,25 0-1 0,-1 0 0-16,0 0 0 0,-23 0 0 15,-1 0 0 1,1 23 0-16,23-23 1 0,-23 0-1 0,-1 0 0 16,24 0 0-16,-24 0 0 15,2 0 0-15,-26 0 0 16,25 0 0-16,-1 0 0 15,1 0 0-15,-1 0 0 16,-23 0 1-16,0 0-1 16,0 0 0-16,0 0 0 15,1 0 0-15,21 0 0 16,-21 0 0-16,22 0 0 16,1 0 0-16,0 0 0 15,0 0 0-15,-25 0 0 16,1-23 0-16,24 23 0 15,-24 0 0-15,0 0 0 16,24 23 0-16,-25-23 1 0,2 0-1 16,-25 0 0-16,24 23 0 15,-23-23 0-15,-1 0 0 16,1 24 1-16,-1-24-1 16,0 0 0-16,2 23 0 15,-3 1 0-15,2-1 1 16,0 24-1-1,-24-23 1-15,24 23-1 16,-2-24 1-16,-22 24-1 16,24 1 0-16,0-1 0 0,0-24 1 15,-1 24-1-15,0 23 0 16,-23-23 0-16,24 24 0 16,-1-24 0-16,-23 24 0 15,25-1 0-15,-25 24 0 16,22-22 0-16,-22-3 1 15,0 26 0-15,24-48-1 16,-24 24 0-16,0-1 0 16,0-23 0-16,0 25 0 15,23-27 1-15,-23 26-1 0,0-1 0 16,0 2 0 0,0-3 0-16,25-21 0 0,-25 22 0 15,0-23 0-15,22 1 0 16,-22-2 0-1,0 1 0-15,24 0-1 0,-24 1 1 16,0-25 0-16,24 25 0 0,-24-25 0 16,24 0-1-1,-2 1-4-15,1-1 0 0,2 1-2 16,21-1 1-16,-22-23 3 16,23 25 2-16,0-2 0 31,-23 0 1-16,23-23 0-15,-24 23 0 0,0 0-2 0,25 1-1 16,-25 0-1-16,25-1 1 0,-2 1 2 16,2 0 1-16,-1-1-1 15,-1 2 1-15,25 21 0 16,-23-24 0-16,-2 2 0 16,1 0 0-16,0-1 0 15,24 1 0-15,-24-1 0 16,24 2 0-16,-1-2 0 15,1 0 0-15,-2 1 0 0,3 0 0 16,22 21 0 0,-24-20 0-16,25-2 0 15,-2 1 0-15,-22 24 0 0,23-26 0 16,0 2 0-16,0-1 0 16,0 1 0-16,1-1 1 15,-1 1-1 1,-24-1 0-16,47 1 0 0,-23 0 1 0,1-24-1 31,22 23 0-31,-23 2 0 0,25-2 0 0,-26-23 0 16,25 22 0-1,-23 1 0-15,-2-23 0 0,24 25 1 16,1-25-1-16,-24 23 0 16,23-23 0-16,-22 25 0 15,22-25 0-15,0 23 0 16,-22-23 0-1,-1 0 0-15,0 22 1 0,24-22-1 16,-24 25 1-16,0-25-1 16,-24 0 0-16,24 23 0 15,0-23 0-15,0 0 1 0,1 0-1 16,-25 0 1 0,25 0 0-16,-1 0-1 15,0 0 1-15,-1 0-1 16,1 0 0-16,-23 0 0 15,23-23 0-15,1-2 1 16,-1 25-1-16,-24-22 0 0,24 22 0 16,-23-23 0-16,0 23 0 15,-1-25 0-15,0 25 0 16,25 0 0-16,-26 0 0 0,2 0 0 31,0 0 0-31,-1-23 0 0,1 23 1 0,23-25-1 16,-23 25 0-16,-1-23 0 15,1 23 0-15,0-22 0 16,-1-1 0-16,1 23 0 16,-1-25 1-16,0 25-1 15,-22-23 0-15,-1 23 0 16,0 0 1-16,0-24-1 16,0 24 0-16,-24 0 0 15,24-24 0-15,0 24 0 16,0-23 0-16,1 23 0 15,-1 0 0-15,-24-24 0 16,23 24 0-16,-21 0 1 0,-2 0-1 16,1 0 1-16,-1 24-1 15,1-24 5-15,-1 0 0 16,2 0 0 0,-25 0 0-16,22 0-4 15,-22 0 0-15,23 0 0 16,-23 0-3-1,0 0-5 1,24 0-19-16,-24 0 17 0</inkml:trace>
  <inkml:trace contextRef="#ctx0" brushRef="#br0" timeOffset="-75430.33">25611 14300 173 0,'0'0'165'15,"0"0"-38"1,0 0-102-16,0 23-6 0,24-23-7 0,-1 0-1 16,2 0-2-16,-3 24-1 31,1-1 0-31,25-23-1 0,-25 25-2 0,0-3-2 16,25 2-2-16,-25-1 0 15,0 1-1-15,-23-1 1 16,0-23 0-16,0 24 0 15,0-1 0-15,-23-23 1 16,0 48 7-16,-25-25 1 0,2 25 2 16,-2-3-1-16,25 3-6 15,-24-23-3-15,24 20-13 16,-1-20-13-16,24-25 16 16</inkml:trace>
  <inkml:trace contextRef="#ctx0" brushRef="#br0" timeOffset="-74914.58">25447 13594 168 0,'-25'0'132'0,"25"0"-72"16,-22 0-13-16,22 24-8 15,0-1-11-15,-23 2-8 16,23-2-4-16,0 0-4 16,0 23-1-16,0 2-3 15,0-25 1-15,0 25 2 16,0 0-1-16,0-2-2 0,23-24-3 15,-23 26-3 1,0-25 0-16,22 1-2 0,3-1 1 16,-25 2-1-16,23-2 0 15,-23 0-4-15,0-23-7 16,24 0-21-16,-24 0-11 16,0 0 25-16</inkml:trace>
  <inkml:trace contextRef="#ctx0" brushRef="#br0" timeOffset="-74586.58">25211 14136 229 0,'0'0'171'0,"0"0"-108"0,0 0-42 15,24 23-5-15,-1-23-4 16,-23 23-1-16,25-23-3 15,21 24-1-15,-23 0 2 16,25-24-1-16,-26 23 0 16,26-1-2-16,-24-22-4 15,-2 25 0 1,26-25-1-16,-24 0-1 0,-24 0 1 16,23-25 0-16,1 3 0 15,-24-1 0-15,0-1 4 0,0 0 0 16,0-22 0-1,0-2 0-15,0 24-4 16,0 1 0-16,0-1-1 0,0 0-9 0,0 24 7 16</inkml:trace>
  <inkml:trace contextRef="#ctx0" brushRef="#br0" timeOffset="-74039.7">26340 14111 213 0,'0'0'174'0,"0"25"-88"0,0-2-45 0,0 0-16 16,0 25-5-16,0-3-7 16,0 3-4-16,-23 24-6 15,23-26-1-15,-24 24-1 16,1 1 0-16,23-24 0 16,-23 1-1-16,23-3 0 15,23-20 0-15,-23-2 0 16,47-23 0-16,-24 0 0 15,24 0 1-15,-23-23 1 16,23 23 1 0,0-25 0-16,-24 25-1 0,0-23 0 15,25 23-2-15,-48-22 0 16,23 22-6-16,1-23-21 16,-24 23-18-16,0-25 23 15</inkml:trace>
  <inkml:trace contextRef="#ctx0" brushRef="#br0" timeOffset="-73742.79">26458 14464 271 0,'-24'0'194'0,"24"0"-148"0,24 0-10 16,-24-23-11-16,24 23-8 15,22 0-7 1,-23-24-4-16,25 24-5 0,-1-22 0 0,0 22 0 15,0 0-4-15,24 0-8 16,-25-25-3-16,1 25-13 31,-23 25 0-31,0-25 11 0,-24 0 5 0,24 0 7 16,-2-25 4 0,2 2 0-1,-24-1 0-15,24 1 0 16,0-2-3-1,-1 25-20-15,-23-22 17 0</inkml:trace>
  <inkml:trace contextRef="#ctx0" brushRef="#br0" timeOffset="-73555.36">26904 14182 257 0,'-22'0'200'15,"22"0"-142"-15,-25 0-19 0,25 0-5 16,-23 24-8-16,0 0 0 0,-1 21-3 15,1 3-3-15,23 24-9 16,-24-26-4-16,48 24-7 31,-1-23-1-31,24 1-13 0,23-25-8 0,2-23-23 16,-2 0-13 0,0-23 32-16</inkml:trace>
  <inkml:trace contextRef="#ctx0" brushRef="#br0" timeOffset="-73305.21">27516 14159 340 0,'0'0'182'0,"24"0"-145"0,-24 0-14 0,23 0-15 0,24 0-4 0,0-23-3 0,-23-2 0 0,22 2-11 0,2 23-14 0,-25-24-121 0,0 24 80 0</inkml:trace>
  <inkml:trace contextRef="#ctx0" brushRef="#br0" timeOffset="-73133.36">27421 14370 175 0,'-23'25'164'0,"1"-3"-38"0,22-22-86 0,22 0-17 16,-22 24-6-16,23-24-8 16,2 23-2-16,-2-23-5 15,0 24-7-15,1-24-17 16,-24 23-11-16,24-23 18 15</inkml:trace>
  <inkml:trace contextRef="#ctx0" brushRef="#br0" timeOffset="-72836.16">27516 14370 242 0,'-24'-23'198'0,"24"23"-121"0,0-24-36 16,0 24-22-1,24-23-9-15,0 23-6 16,-1 0-1-16,24-25-1 0,0 3-1 16,23-1-1-16,-22 23 1 15,23-24-1-15,-25 24 1 0,-22 0-1 16,23 0 0-16,-47 0 1 16,24 0-1-16,-48 24 1 15,24-1-1 1,-23-1 1-16,-1 26-1 0,0-24 1 15,1 24-1-15,0-26-4 16,-25 2-5-16,25-1-17 16,0 1-17-16,-2-1 27 15</inkml:trace>
  <inkml:trace contextRef="#ctx0" brushRef="#br0" timeOffset="-72320.95">27563 14464 229 0,'0'0'197'16,"24"-23"-106"-16,-24 23-56 0,23-24-7 16,24 24-14-16,-23-22-4 15,-1 22-5 1,0-25-3-16,2 25-2 16,-2 0 1-1,-23 0-6-15,0 25-3 0,0-25-4 0,-23 22-1 16,-2 2 5-1,2-24 3-15,0 23 5 0,-1 1 2 0,24-24-1 16,0 0 1-16,0 0-1 16,24 0 0-1,-1-24 0-15,0 24-1 16,2-23 4-16,21 23-1 16,-23-24 0-16,2 24 0 0,-2 0-1 15,-23 0 0 1,0 0-1-16,0 24 1 0,-23-1-1 15,-2-23 0-15,-21 47-1 32,-2-23 1-32,2-1-1 0,-25 1 0 0,24 23 1 15,0-22-1-15,0 20 0 16,24 3 2-16,-2-25 3 0,2 2 1 16,23-2 0-1,0-23-2-15,23 0-2 16,2 0-1-16,45-23 0 15,-23-25 0-15,24 0-2 16,-24 3-3-16,24-3-12 16,-25-23-7-16,2 24-20 0,-2-24-5 15,-22 24 32-15</inkml:trace>
  <inkml:trace contextRef="#ctx0" brushRef="#br0" timeOffset="-72133.5">27798 13829 161 0,'0'0'175'0,"-23"24"-15"0,0 0-112 0,23-1-17 16,-25 25-9-16,25 21-4 16,0 2-2-16,0 23-2 15,0-1-4-15,0 27-6 16,0-27 0-16,0-23-3 16,0 26-1-16,0-28-8 15,0-20-8 1,25 0-22-16,-2-26-16 0,0-44 29 15</inkml:trace>
  <inkml:trace contextRef="#ctx0" brushRef="#br0" timeOffset="-71570.71">28316 13971 308 0,'0'-23'189'0,"23"23"-142"0,-23 0-16 16,24 0-15-16,0 0-6 0,-1 0-4 15,-23 0 0 1,23 0-5-16,-23 0 1 0,0 23-2 31,0-1 0-31,-46 2-3 0,22 23-1 0,-23 0 1 16,0 1 1 15,0-1 3-31,0 0 0 0,-1-25-1 0,48 3 1 0,-23-2-1 16,46-23 0-1,-23-23 0-15,25 23 0 16,-2-25 0-16,0 3 1 16,1-1-1-1,-1 23 0-15,-23-24 0 16,24 24 1-16,-1-24 0 16,-23 48-1-1,-23-24 0-15,-1 24 1 16,1-1-1-16,-1 24 1 15,1-24 1-15,0 1 3 16,-2-1 2-16,2 24 0 16,0-23-1-16,23 23-2 15,0-24-3 1,-24 1-1-16,48-1 0 16,-24-23-1-1,23 0 1-15,0 0-1 16,-23-23-3-16,25-1-7 15,-2 24-3-15,0-23-6 0,-23 23-1 0,24-24-4 16,-24 24 2-16,23 0 3 16,1 0-1-1,-1 0-39-15,1-23 36 0</inkml:trace>
  <inkml:trace contextRef="#ctx0" brushRef="#br0" timeOffset="-71289.71">28316 14370 336 0,'0'0'181'0,"0"0"-141"16,23 0-12-16,1 0-8 0,0 0-4 15,-1 0-3 1,0 0-2-16,2 0-5 0,21 0-2 16,-23 0-3-16,1-23 0 15,0 23-3-15,-2 0-6 16,-22 0-15 0,0 0-11-16,0 0-99 0,0-24 64 0</inkml:trace>
  <inkml:trace contextRef="#ctx0" brushRef="#br0" timeOffset="-71070.96">28245 14488 321 0,'0'0'185'0,"0"23"-139"0,0-23-7 0,0 24-6 15,0-1-3-15,0 1-8 16,0 23-4-16,-23 1-8 0,23-26-3 15,-24 26-4 1,1 0-2-16,0-25-2 0,-2 24-7 16,2-47-20-1,0 23-15-15,-1-23 25 16</inkml:trace>
  <inkml:trace contextRef="#ctx0" brushRef="#br0" timeOffset="-70851.93">28081 14582 231 0,'0'24'213'0,"0"-24"-93"0,0 0-79 0,23 23-16 15,25 2-4-15,-25-2-4 16,24-1-1-16,0 1-3 16,0 2-1-1,0-2-4 1,0 2-1-16,1-2-5 0,-25-1-2 0,0-22 1 15,24 0-3-15,-47 25-23 16,24-25-19-16,-2-25 26 16</inkml:trace>
  <inkml:trace contextRef="#ctx0" brushRef="#br0" timeOffset="-70742.72">28833 14935 524 0,'-24'0'162'0,"24"24"-124"15,0-24-34 1</inkml:trace>
  <inkml:trace contextRef="#ctx0" brushRef="#br0" timeOffset="65476.3">2163 10207 48 0,'0'-23'18'0,"0"23"-12"0,0-24 1 15,-23 24 5-15,23 0 3 16,0-23 12 0,0-1 6-16,0 24-12 0,23-23-1 0,-23-1-1 15,24 1 1-15,-24 23-1 16,23-24-1-16,-23 24-6 15,24 0-1-15,-24 0-3 16,0 0 2-16,23-23-2 16,-23 23-1-16,24 0 0 125,-1 0-2-125,0 0-2 0,2 0-1 0,21-24 0 0,-23 24 0 0,2 0 7 0,21 0 7 0,-22 24 2 0,0-24-1 0,-1 23-6 0,1-23-8 0,22 0-1 0,-22 24-1 0,23-24 0 0,1 0 1 0,-2 0-2 15,-22-24 1-15,23 24 1 16,0 0-1-16,24-23 1 16,-25 23-1-16,25-24-1 0,-24 24 0 15,-1-23 0 1,26 23 1-16,-25-23 0 15,24 23 0-15,-25 0 0 0,2-25 0 16,-2 25 0-16,2 0-1 0,22 0 1 16,-24 0-1-1,2-22 0-15,22 22 1 0,1 0 0 16,0 0-1 0,-1 0 0-16,1 0 0 0,-24-25 0 15,23 25 1 1,1 0-1-1,0 0 0-15,-1 0 0 0,1 0 0 0,-1 0 0 16,-23 0 0-16,24-23 0 16,0 23 0-16,22 0 0 15,-22 0 1-15,23 0-1 16,-23-24 1-16,23 24-1 16,-24-23 0-1,24 0 1-15,0 23 0 16,1-24-1-16,-26 1 0 0,26 23 0 15,-24-24 0-15,23 24 0 0,-23-23 0 16,-1 23 0-16,0 0 0 16,-23 0 0-16,24 0 0 15,0 0 0-15,-1 0 0 16,1 0 0 0,-1 0 1-16,25 0-1 0,-25-25 0 15,0 25 0-15,1 0 0 0,-24 0 0 16,23 25 0-16,2-25 0 15,-2 0 0-15,24 0 0 32,-24 23 0-32,1-23 0 0,23 0 0 15,0 0 1-15,0-23-1 0,-23 23 0 16,22-25 0-16,1 25 0 16,1-23 0-16,-25 23 0 15,25 0 0 1,-24-24 0-16,22 24 0 0,-22 0 0 15,23 24 0-15,-1-24 1 16,-21 0-1-16,-2 0 0 16,1 23 0-16,-2-23 0 15,2 0 1-15,-24-23-1 16,1 23 0-16,-25 0 0 16,0 0 1-16,-23-24-2 0,0 48 1 15,-23-1-1-15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839.89502" units="1/cm"/>
          <inkml:channelProperty channel="Y" name="resolution" value="1343.9731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4-12T02:14:27.9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7">
        <inkml:traceFormat>
          <inkml:channel name="X" type="integer" max="1440" units="cm"/>
          <inkml:channel name="Y" type="integer" max="900" units="cm"/>
          <inkml:channel name="F" type="integer" max="1024" units="in"/>
          <inkml:channel name="T" type="integer" max="2.14748E9" units="dev"/>
        </inkml:traceFormat>
        <inkml:channelProperties>
          <inkml:channelProperty channel="X" name="resolution" value="37.79528" units="1/cm"/>
          <inkml:channelProperty channel="Y" name="resolution" value="37.79924" units="1/cm"/>
          <inkml:channelProperty channel="F" name="resolution" value="113.14917" units="1/in"/>
          <inkml:channelProperty channel="T" name="resolution" value="1" units="1/dev"/>
        </inkml:channelProperties>
      </inkml:inkSource>
      <inkml:timestamp xml:id="ts1" timeString="2024-04-12T02:16:28.483"/>
    </inkml:context>
  </inkml:definitions>
  <inkml:trace contextRef="#ctx0" brushRef="#br0">22083 16840 265 0,'0'-47'187'16,"-23"24"-144"-16,23 23-33 15,23-24-1-15,-23 24 1 16,0 0 3-16,0 24 5 16,0-24 0-16,0 23-5 15,0 1-4-15,0 22-4 0,0 2-2 16,-23 22-1-16,-1-23-1 16,1 23-1-16,23 2 2 15,-23-25-1-15,-1 0-1 16,24 0 0-1,-24 0-1 1,24-24-9-16,0-1-5 0,0 3-21 0,0-25-18 16,0 0 35-1</inkml:trace>
  <inkml:trace contextRef="#ctx0" brushRef="#br0" timeOffset="406.18">22130 16934 183 0,'0'-23'165'0,"0"23"-49"0,24 0-87 0,-24 0-16 16,0 0 0-16,23 23 0 15,2-23 1-15,-25 47 0 16,22-23-2-16,2 22-5 16,0 1-2-1,0 0-2-15,-2 25-1 16,26-25 0-16,-25-24-1 0,24 1 1 15,-23 23 0-15,-1-47-1 0,1 23 0 16,-1-23 0-16,1 22 0 16,-24-44 1-1,23 22 0-15,-23-23 2 16,0 0-1-16,0-25 1 0,0 1 0 16,0-23-3-16,0-2 0 15,0 2 0-15,0 0 0 0,0 23 1 16,0-1 1-16,0 2 0 15,0 22 0 1,0 1-2 0,-23 23-1-16,23 0-3 0,0 0-7 15,23 23-18-15,-23 1-29 0,24-1 33 16</inkml:trace>
  <inkml:trace contextRef="#ctx0" brushRef="#br0" timeOffset="687.57">22789 17145 240 0,'-23'25'173'15,"23"22"-111"-15,0-24-47 16,23 24 2-16,-23-23 1 16,23 23 1-16,1-24-6 15,0-23-3-15,23 22-5 16,-24-22-3-1,24-22 0-15,0 22-1 0,-24-23 0 0,2 0 1 16,-2-25 1-16,0 1 4 16,-23 24 6-16,0-24 2 15,-23-1 5-15,0 24 0 0,-25 2-2 16,1 22 0-16,0 0-6 16,0 22-3-1,24 25-38-15,-25-22 22 0</inkml:trace>
  <inkml:trace contextRef="#ctx0" brushRef="#br0" timeOffset="1984.32">25023 17005 233 0,'24'-24'171'0,"-24"24"-110"0,24 0-31 0,-24 24-4 15,23-1-1-15,0 0-3 16,1 24-6 0,-24-23-8-1,23 24-1-15,1-1-5 0,-1 0 0 0,1-24 0 0,24 25-2 16,-26-25-11-16,25 0-9 15,-22-23-91 1,20 22 54-16</inkml:trace>
  <inkml:trace contextRef="#ctx0" brushRef="#br0" timeOffset="2312.96">25847 17264 320 0,'-25'0'185'0,"2"0"-144"0,0 0-15 16,-1 0-7-16,-23 0-7 0,25 0-4 0,-26 23-5 15,1 1-1 1,23-24-2 0,-24 24 1-1,26-1 0-15,-2-23 0 0,1 23-1 0,23-1 0 16,0 3 0-1,0-1 0-15,23-1 1 0,-23 1-1 16,0-1 2 0,0 1 0-16,0 23 2 0,0-24-1 15,0 24 0 1,0-23-1-16,-23 23-1 0,23-24 0 16,0 24-14-1,23-22-14-15,-23-4 17 0</inkml:trace>
  <inkml:trace contextRef="#ctx0" brushRef="#br0" timeOffset="2687.43">25822 17640 353 0,'0'0'169'0,"25"0"-145"0,-25 0-3 15,23-24-4-15,0 24-5 0,0 0-6 16,2-23-3-16,-2-1-2 16,0 1 1-16,1 23-2 15,-1-24 1-15,-23 1 0 16,0-1-1-16,-23 1 1 16,-1 23-1-1,1 0 2-15,0 23 1 16,-25 1 3-1,25-1 0-15,0 24-1 16,23-23 0 0,0 23-3-16,0-24 0 0,0 1-1 15,23-1 0-15,0 1-5 16,0-1-6-16,2-23-15 0,21 0-8 16,-22 0-114-16,23 0 78 15</inkml:trace>
  <inkml:trace contextRef="#ctx0" brushRef="#br0" timeOffset="2984.56">26411 17499 305 0,'-24'0'190'0,"1"0"-141"0,-1 0-19 16,1 23-8-16,-1-23-8 15,1 24-4-15,0-1-6 16,23 1-2-1,0-24-1-15,0 23 0 0,23 1-2 16,0-1-2-16,1 1-2 0,-1-1-2 16,1 1 1-1,23-24 0 1,-24 23 3-16,-23 2 2 0,24-3 1 16,-24-22 2-16,-24 25 5 0,1-25 4 15,-24 21 3-15,0-21-2 16,0 26-5-16,-1-26-16 15,25 23 6 1</inkml:trace>
  <inkml:trace contextRef="#ctx0" brushRef="#br0" timeOffset="4765.6">22530 17804 70 0,'-23'0'26'31,"23"0"-21"-31,-24 0 31 0,1 0 33 16,-1 0 24-16,-23 0 10 15,24 0-41-15,-25 0-30 0,2 0-9 16,22 0-4-16,-22-22-6 16,-2 22-3-16,2 0-4 15,-2-25-2-15,1 2-1 16,-24 23-1-16,1-47 3 15,0 23 2-15,-1 1 2 16,24-24 0-16,-24 0-1 16,24 0-1-16,23-24-2 15,1 46-1-15,23-20-3 16,-23-26 1-16,46-46-2 16,-23 45 0-16,47-21 0 15,-23 22 0-15,46 0 0 0,-23 1 0 16,23 0 0-16,1-1-1 15,23 25 1-15,0-26 0 0,-22 49 0 16,22-24-1 0,0 24 1-1,22 23 0-15,-21 0-1 0,-1 0 1 16,0 23 0 0,0 24 0-16,24 0 0 15,-24 1 0-15,0 20 0 0,0 28 0 0,-24-26-1 16,24 1 0-1,-23-1-1-15,0-23 0 0,-49 23 1 16,26 2 0 0,-24-2 0-16,-2 25 1 0,-22-27-2 15,-22 28 0-15,-2-2 0 0,-24 23 1 16,2-23 1 0,-24 1 0-16,-24-25 0 15,-1-23 0-15,-22 24 2 16,-1-48 0-16,1 24 3 15,-2-23 0-15,-21-1 1 16,22-23 1-16,1-23-3 16,23-1 0-16,-1 1-28 0,26-1 19 31</inkml:trace>
  <inkml:trace contextRef="#ctx0" brushRef="#br0" timeOffset="20609.59">4915 12583 55 0,'0'0'24'0,"-24"-24"-14"0,1 24 0 15,23 0 0-15,-24 0 10 0,24-23 22 16,0 23 7 0,-23 0 3-1,-1-23 2-15,24 23-11 0,-23 0-7 16,-24 0-9-16,23 0-6 0,-22 23-9 15,-2-23-5 1,25 23 2-16,-25-23 0 16,25 0 2-16,-24 0 2 0,0-23-3 15,0 0 0-15,-1 23-3 32,2-24 0-32,-1 24-2 0,0 0-1 0,23 0-2 15,-23 0-1-15,0 0 0 16,24 0 0-1,-25 0 0-15,2 0-1 0,-2 0 1 16,2 0 0 0,-2 0 0-16,1 0 4 0,0 0 1 0,1 0-1 15,-1 24 0-15,22-24-4 0,-21 0 0 16,-2 23-1 0,26-23 1-1,-26 23-1-15,-22-23 0 0,23 24 1 16,0-24-1-16,0 0 0 15,22 0 0-15,-21 0 1 16,-1-24-1-16,1 24 0 16,-2-23 0-16,1 23 1 0,0-23-1 15,0 23 0 1,0-24 0-16,0 24 1 0,-1 0-1 16,2-24 0-1,22 1 0-15,0 23 0 16,1-24 0-16,0 24 1 0,-1-23 0 15,1-1-1-15,-1-24 0 0,0 25 1 16,-22-24-1 0,-2 25-1-1,25-26 1-15,0 1-1 0,-25 0 1 16,25 0 0 0,-1 23 0-16,24-23 0 0,-23 24 0 15,-1-1 0-15,1 1 0 16,23-1 0-16,0 1 0 0,0-25 0 15,0 25 0-15,0-1 0 16,0-22 0-16,23 22 0 0,1-23-1 16,-24 24 1-1,23-24 0 1,1-1 0-16,-1 24 0 0,0-22 0 0,2 22 0 16,-2-23 0-1,0 24 0-15,0-1 0 16,25 1 0-16,-25 23-5 15,1 23-25-15,0 1 20 0</inkml:trace>
  <inkml:trace contextRef="#ctx0" brushRef="#br1" timeOffset="28531.46">3175 12583 262 0,'-24'0'182'16,"0"0"-141"-16,-22 0-31 15,23 23-3-15,-2-23 3 16,2 0 1-16,0 0 3 16,-1 0 1-16,0 0-2 0,-23-23 1 15,0 23-5-15,0-24-2 16,1 24 0-16,-2-23-1 15,1 23 2-15,0-23 0 16,-23 23 1-16,-1-24 0 16,0 0-2-16,25 1-1 0,-25-24-3 31,0 23-1-31,24-24-2 0,0 3 0 16,0-2 1-16,24-1-1 0,-25 1 1 15,26-24 0 1,-26 24 1-16,24-23 1 0,24-1-1 15,-22 0 0-15,22 1-1 16,22 23-1-16,2-23 1 16,0-2-1-16,22 25 0 15,2-23 0-15,-25 0 0 16,24 23 1-16,0-24 0 16,0 25-1-16,0-1 0 15,0 0 0-15,24 22 5 16,-25 25 0-16,25-23 2 0,0 23-1 15,-24 0-3 1,24-24-1-16,0 1 0 0,22-1-1 16,-22 1 0-16,23-1 1 15,-23 1-2 1,23 0 1-16,-24 23-1 0,1-24 6 16,0 24 1-16,-1 0-1 0,24 0 1 15,-23 0-2-15,-2 0-2 16,26 0 1-16,-1 0-2 15,0-23-1-15,0 23 0 16,-23-25-1-16,23 25 2 16,-24-23 0-1,24 23 1-15,-23 0 0 0,23 0 0 16,-24 0-2-16,1 23 0 16,0 2-1-16,-1-2 0 15,1 1 0-15,23-1 0 16,-23 0 1-1,-1-23-1-15,1 24 0 0,-1-1 1 16,2 1-1 0,-3-1 0-16,1 1 1 0,-22 24-1 15,23-1 3-15,-25 0 1 16,1 23 1-16,1-23-1 0,-2 0-1 31,-22 0-2-31,23 0-1 0,-24 23 1 16,2-22-1-16,-2 22 1 0,-23-23-1 15,0 23 1-15,0-23 0 16,0 24-1 0,-23-24 1-1,23 0 1-15,-48 0 2 0,25 0 0 16,-25 0 1-16,2 0-3 0,-2 0 0 16,-22 0-1-1,22 0-1-15,-21-24 1 16,-2 25-1-16,0-24 0 15,1 23 1-15,-1-24-1 0,-23 25 0 16,24-25 0 0,-25 0 1-16,1 24-1 0,0-23 0 0,0 23 0 15,0-22 0-15,0-4 0 16,0 3 1-16,-24-1-1 16,24 2 1-16,-23-2-1 0,22-23 0 15,-22 24 1-15,-1-24-1 16,1 0 0-16,-1-24 0 15,0 24 0 1,0-23 0-16,-22-2 1 16,22 2 0-16,1-1 0 0,-1-22-1 15,1 22 1-15,-1-23-1 16,24 0-1-16,-23-23 1 16,22 23-1-1,1-24 0-15,23 0-2 0,0 2-4 0,2-3-18 16,-1-22-26-16</inkml:trace>
  <inkml:trace contextRef="#ctx0" brushRef="#br1" timeOffset="31547.24">9477 17804 337 0,'-46'-22'180'0,"-2"22"-145"0,25-25-15 0,-24 25-14 16,23 25-3-16,-23-25-4 15,0 22 1-15,0 3-1 16,0-4 0 0,-23 5 2-16,-1-3-1 0,-23 0 1 15,-1 1 2-15,1-1 4 0,-22 1 1 16,-2-1 4 0,0 1-1-16,0-1-1 0,-22 1 0 15,45-1-2-15,-22 1-2 16,-1-1-2-16,24-23 0 15,0 24 0-15,-23-24 2 16,-1 0-1-16,24 0 1 0,-25-24-2 16,26 24-1-16,-25-23-2 15,24 23 0-15,-24-24-1 16,24 24 0-16,-23-23 1 16,23-1-1-16,-23 1 0 15,-1 23 0-15,24-24 0 16,-23 1 1-16,22-1-2 15,1 24 1-15,0-23-1 16,0-1 0-16,23-22 1 16,-23 20-1-16,24-42 1 15,-1 20-1-15,23-23 0 16,2 24 0-16,-2-23 0 31,26 23 0-31,-1-24 0 0,-2 24 0 0,2-23 0 16,23-1 1-16,0-24 0 0,0 26 0 15,0-26 1-15,0 25-1 16,23-1 1 0,2-23-1-16,20 22 0 0,-20 4 0 15,44 20 0-15,-21 1 0 16,23 0 0-16,-1 24 0 0,24-2 0 16,0 2 0-16,0-23 0 15,1 21 0-15,22 2 0 16,1-24 0-16,-1 23 0 15,0-22 0-15,25 21 0 32,-24 2 0-32,23-23 0 0,23 22 0 0,-23 24 0 15,23-23 0-15,2-1 0 16,-1 24 1-16,23 0-1 16,-1-23 0-16,-22 46 0 15,24-23 0 1,-1 0 0-16,0 24 0 0,-23-24 0 15,-1 23 0-15,-23 24 0 16,0-24 0-16,0 48 1 16,-47 0-1-16,24 0 0 15,-24 23 0-15,-23-1 0 16,23 2 1-16,-23-1-1 16,-1 0 0-16,0 0 0 15,-46-24 1-15,-1 25-1 0,-23-1 0 16,0 0 1-16,-23-23 0 15,-24 22 1 1,0-22-1-16,-47-1 6 0,-1 1 3 16,1-24 6-16,-23 0-1 15,-24 1-3 1,0-26-4-16,23-22-5 0,-23 0-2 0,23 0-12 16,1-22-13-1,-1 22 15-15</inkml:trace>
  <inkml:trace contextRef="#ctx0" brushRef="#br1" timeOffset="33328">26247 13877 199 0,'-48'0'143'0,"25"0"-97"15,-1-24-13-15,0 24-4 16,-22 0-8-16,-2-24-2 16,1 24 2-16,1-23 2 15,-25 23 1-15,0 0-6 16,0-24-6-1,1 24-6-15,0-24-1 16,-2 24 0-16,50-23 1 0,-25 0 0 16,-48 0 3-16,1-48 1 0,24 24 0 15,-1 0 2-15,25-1-2 16,-2 2-3 0,2-2-1-16,-2-22-5 15,25 0 0-15,-1-1-1 16,0-23 0-16,1 0 0 0,0-1 0 15,23 25 4-15,23-25-1 0,0 25 1 32,1 0 0-32,23 0-3 0,24 22-1 0,0-22 0 15,22 23 0-15,1-23 1 16,0-2-1-16,1 25 0 16,-1-23 0-16,23 23 0 15,-23 0 1-15,24 23-1 16,23-23 0-16,-24 47 0 15,25-23 0-15,-1 23 0 16,-1-24 0-16,2 24 0 16,-24 0 0-16,23-23 0 15,0 23 0-15,-24 0 0 16,25-23 0-16,-25 23 1 16,1 0-1-16,22 0 0 15,-21 0 0-15,22 0 0 0,-24 23 0 16,24-23 0-16,-23 23 1 15,0-23-1-15,23 24 0 16,-24-1 0-16,1-23 0 16,0 24 0-16,-2-1 0 15,-21 1 1-15,22-1-1 16,1 1 0-16,-24-1 1 16,0 1-1-16,23 23 0 0,-22 0 0 15,22 1 0-15,-23-1 0 16,1-25 0-16,-25 26 1 31,24-25-1-31,-22 24 1 0,-3 0 1 0,-21-23 0 16,-1 23 0-16,0 0-2 15,-25 23 1-15,3-21 0 16,-2 19-1 0,-23-20 0-16,0-1 1 0,0 0 0 15,0 1 0-15,0-25 3 16,0 23 1-16,-23 2-2 15,-2-1 1-15,-21 0-3 16,23 1 0-16,-24-2-1 16,-1 1 0-16,-21 0 0 15,-26-24 0-15,1 25 1 16,-23-25-1-16,-2 0 1 16,2 2-1-16,-24-25 1 0,0 23-1 15,-1 0 0-15,25 1 0 16,-24-24 0-16,24 23 0 15,-24-23 1-15,23 24-1 16,0-1 0-16,0-23 0 16,-22 25 0-16,22-25 0 15,1 23 0-15,-25-23 1 16,1 0-1-16,24 23 0 16,-25-23 0-16,1 0 0 0,0-23 0 15,1 23 1-15,-26 0 0 31,1-23 1-31,1 23-1 0,22-25 0 16,2 2 0-16,-1-1-1 0,23 1 1 16,-23-1-1-16,23 1 0 15,1 0 0-15,24-2 0 16,-26 2-1-16,25 0-2 16,1 0-4-1,21-2-9-15,2 2-12 0,23-1-26 16,23-23 33-16</inkml:trace>
  <inkml:trace contextRef="#ctx0" brushRef="#br1" timeOffset="36968.65">5691 11572 134 0,'-24'0'117'0,"24"-25"-57"0,-23 25-17 16,23 0-20-16,0 0-5 15,0 0-3-15,0 0-1 0,47 25 1 0,-47-3-2 16,23 3-4 0,1-2-5-16,0 1-2 15,-1 23 0-15,0-1-1 16,1 1 1-16,0-22 0 0,-24 21-1 0,23-22 6 15,0-1 1-15,2-23 2 16,-2 0 0 0,0 0 0-16,1 0-1 93,23-23 4-77,-24-1-2-16,24-47 0 0,1 24-1 0,-2-46-6 0,2-1-1 0,46-24-3 0,0 0 1 0,-1 1-14 0,2 0-18 0,-1-49 19 0</inkml:trace>
  <inkml:trace contextRef="#ctx0" brushRef="#br1" timeOffset="37984.78">29257 12465 314 0,'0'-23'184'0,"0"-1"-145"15,0 24-17-15,0-23 0 0,23 23-5 16,-23 0 0 0,23 0-2-16,1 23-3 0,-24 1-3 15,24 23-1 1,-1-23-5-16,0 22 0 0,-23-22-2 15,24 23 0 1,0-24 0-16,-1 1 0 0,-23-24 4 16,0 0 2-16,24 0 1 15,-24 0 1 1,23 0-5-16,-23 0-2 16,24 0-2-16,-1 0 0 0,-23-24 0 15,24 1 0-15,23-1 0 16,0-23 1-1,24 1 0-15,23-25-10 0,-1-23-24 16,49-1 23-16</inkml:trace>
  <inkml:trace contextRef="#ctx0" brushRef="#br1" timeOffset="39656.28">10182 16606 216 0,'-22'-25'168'15,"22"25"-93"-15,-23 0-56 16,-2-23-8-16,25 46-7 16,-23-23-2-16,23 0-1 15,-24 25 1-15,2-2 0 0,-3 0 3 16,2 25 3-16,-24-2 0 15,0 1 0-15,-23 0-4 16,22 0-2 0,-23 24 0-16,25-24-1 0,-2-1-1 15,25-21-7-15,23 21-8 16,0-46-49-16,0 23 31 16</inkml:trace>
  <inkml:trace contextRef="#ctx0" brushRef="#br1" timeOffset="39906.43">9760 16700 343 0,'-23'-26'166'0,"23"26"-155"0,0 0-8 0,0 49-2 0,23-26-1 15,0 24 0-15,1 0 0 16,0-24 0 0,-1 25 1-16,24-1-1 0,0 0 0 15,23-24 1-15,-23 25-1 16,25-2-25-16,-2 2 19 16</inkml:trace>
  <inkml:trace contextRef="#ctx0" brushRef="#br1" timeOffset="68750.57">9831 846 86 0,'0'-23'64'16,"0"23"4"-16,0 0-13 16,0 0-26-16,0 23-6 15,0 1-6-15,0-1-1 0,0 0-5 32,23 1-3-32,-23-1 5 15,0 2 2-15,0-3 5 0,0 3 3 0,0 22-4 16,0-24-4-16,-23 24 0 15,23-24-1 1,-24 24-1-16,24 24-2 0,0-24-1 16,0 0-2-16,0 0-2 15,0 24-1-15,0-24-2 16,0 23-1-16,-24 2 0 16,24 21-1-1,0-22 5-15,0-1 1 0,0 24 2 16,-23 0 2-16,23 24-5 15,0-24 2-15,0 0-3 16,0 24 0-16,0-24 0 16,0 0-3-16,0 23 0 0,0-22-2 15,0-1 1 1,-23-1 0-16,23 25 5 16,0-24-1-16,0 24 2 0,0-24-2 0,0 23-3 15,0 1 0 1,0-24 3-16,0 47 0 15,0-47 1-15,0 24 0 0,0 0-3 16,0-1-1-16,0 1-1 16,0 23 0-1,0-24 3-15,-25 1 1 0,25 0 0 16,0-1-2-16,0-23-2 16,-23 24 0-16,23 0 0 15,0-2 0-15,23 4 0 16,-23-4 0-16,0 2 0 15,25 0-1-15,-25-25 0 16,23 26 0-16,0-25-1 16,1-1 1-16,-24-22 0 15,24-1 1 1,-1 26-1-16,0-3 0 0,1 1 0 0,23-23 0 16,-24 23-1-16,1-24 0 15,-1 0 0 1,2-22 0-16,-3-2 0 0,25 2 0 15,-47-24 0-15,25-1 1 16,-2-23-1-16,-1 24 0 0,3-1 1 16,-2-23 0-1,-23 23 0-15,24 0 0 16,-2 2 0-16,26-2-1 16,-24-23 0-1,23 0 0-15,1 23 1 0,-3-23-1 0,3-23 2 16,-2 23-1-16,25 0 0 15,-23 23 1-15,22-23-1 16,1 24 1-16,-1-24-1 16,0 23 0-1,1-23 0-15,23 0 0 0,-23 24 1 16,-1-24-1-16,1 0 1 16,0 0 1-16,-1 0-1 15,1 0 0-15,-25 0-1 16,1 0 1-16,25 0 0 15,-26 0-1-15,25 0 1 16,-1 0-1-16,1 0 0 16,-1-24 0-16,2 1 0 15,-2 23-1-15,-24-47 1 0,25 24 0 16,-24-25 0-16,0 25 0 16,0-47 1-16,1 23-2 15,-2-24 1-15,2 0-1 16,-25 1 0-16,24-25 1 15,-23 25 0-15,-1-24 0 16,1-23 1-16,-1 23 0 16,0-24 2-16,-23 23 2 0,0-23-2 15,24 2 1-15,-24-2-2 16,0 25 0-16,24-26-1 16,-24 2 1-1,0-26 1-15,0 27 1 0,23-2 2 16,-23 0 0-16,0 1-1 15,0-23-1-15,0 21-1 16,0 3-2-16,0-3 0 16,0-22-1-16,0 24 1 15,0-25-1-15,23 0 0 0,-23 2 0 16,0-1 0-16,0 47 1 16,25-1 1-1,-50-46 0-15,25-23 1 16,0 23-1-16,-23 23 0 0,23 24-2 15,0-24 1-15,0 24-1 16,0-23 0 0,-23-1 0-16,23 0 1 15,0 1-1-15,-24 23 1 0,24-24 1 16,-24 24 0-16,1 24 2 16,0-24-2-16,-1 23 0 0,1 0-1 15,-25 1-1 1,25-24 0-16,0 23 0 0,-2-23 0 15,2 24 0-15,0 0 0 16,0-25 0-16,-2 25 0 16,2-2 1-1,-24 2-1-15,0 23 1 0,0-23-1 16,0 23 0-16,0 0 0 16,-1-24-1-1,3 1 0-15,-3 23 1 0,2-1-2 16,-2 1 1-16,-23 0 0 15,1 0 1-15,-25 23 0 16,25 1-1-16,-1-1 1 16,1 2-1-16,0 22 1 15,-25-25-1-15,24 25 0 16,2 0 0-16,-26 0 1 0,25 0-1 16,0 0 1-1,-25 25-1-15,1-3 1 16,23 25-1-16,-23-23 1 0,0 23 0 15,0 0-1-15,24 25 1 16,-24-2 0-16,0 0-1 16,24 24 1-16,-24 0-1 15,-1 48-3-15,1-1-3 16,23-1-10-16,0 25-8 16,25 0-31-16,-2 0-48 0</inkml:trace>
  <inkml:trace contextRef="#ctx1" brushRef="#br1">33702 2939 512 0,'141'-211'0'0</inkml:trace>
  <inkml:trace contextRef="#ctx0" brushRef="#br1" timeOffset="121203.01">27681 870 158 0,'-24'0'146'0,"24"0"-40"0,0-24-52 0,0 24-27 0,0 0 2 16,0 0 1-16,0 0 1 16,0 0-7-16,0 0-2 15,0 24-3-15,0-1-2 16,0 0-6-16,0 24-1 15,0 0-5 1,-23 25-2-16,23-2-2 0,-24 0 0 0,1 1 0 16,23 0-1-16,-24-24 1 15,24 0-1 1,0-24 0-16,0 1-2 0,0-24-15 16,0 0-8-16,24 0-19 15,-24-24-14 1,0-23 35-16</inkml:trace>
  <inkml:trace contextRef="#ctx0" brushRef="#br1" timeOffset="121610.14">27657 893 286 0,'0'0'191'0,"24"0"-147"15,-24 0-8-15,0 0-9 16,23 23-7-16,-23 1-1 15,23-1-2-15,2 24-2 16,-2-22-2-16,0 45-5 0,0-23-2 16,2 0-2-16,-2 1-2 15,24-2-1-15,-23 1 0 16,-1-23-1 0,1 23 1-16,-1-24-1 0,0 1 0 15,1-1 0-15,0 1 0 16,-24-24 1-16,23-24-1 15,0 1 1 1,-23-24-1-16,0 0 1 0,0 0 2 16,0-23-1-1,0-2 4-15,0 26 1 0,0-1 1 16,0 0-1 0,0 22-3-16,0 3-2 0,0 22-1 15,0 0-6 1,0 0-10-16,0 0-30 15,0 0-16-15,25 0 35 32</inkml:trace>
  <inkml:trace contextRef="#ctx0" brushRef="#br1" timeOffset="122031.29">28387 1364 295 0,'23'0'186'0,"-23"0"-140"0,23 0-15 0,-23 0-6 15,25 0-5-15,-2 0-6 47,0 0-2-47,24-24-6 0,-23 24-2 0,-2-23-2 0,3-1-2 0,-2-22 1 16,1 21-1-16,-24 2 1 15,0-1 0-15,0 1 1 16,-24 0 0 0,1 23 5-16,-2 0 4 0,-21 23 6 15,22 0 2-15,-22 24-2 16,23-22-4-16,-2 21-6 16,2 1-2-16,23-23 1 15,0 23-1 1,0-24 0-16,0 1-1 0,0-1-2 15,23 1-2-15,25-1 1 16,-25-23-1-16,24 0 0 16,-23 0-2-1,-2 0-9 1,26 0-7-16,-24 0-24 0,-2 0-12 0,-22-23 34 16</inkml:trace>
  <inkml:trace contextRef="#ctx0" brushRef="#br1" timeOffset="122531.24">28857 1222 236 0,'0'0'215'0,"0"0"-96"0,0 25-79 16,0-3-12 0,0 2-1-16,0 0-3 0,0 23-3 15,0-24-7-15,24 24-6 0,-24-23-4 16,0-1-3-16,22 1 0 15,-22-1-1-15,24-23-1 16,-24 0 0-16,24-23-3 16,0-1-1-16,-2 1 1 15,3-1 0-15,-2 1 3 16,-23-24 1-16,0 23 1 16,24 1-1-1,-24-1 1-15,0 0 0 0,0 24 1 16,0 0-1-16,-24 24 0 15,48 0-1 1,-24-1 0-16,0 24 1 0,22-23-1 16,2-1 0-16,-24 1 0 15,24-24 0 1,-1 23 0-16,1-23 0 0,-1 0 0 16,1 0-1-16,0 0 1 15,-1 0 0-15,0-23-1 16,-23-1 1-16,24 1 0 15,-24-24 1-15,0 23 2 16,0 1 3-16,-24-25 2 0,1 26 1 16,0-3 0-16,-1 25-5 15,0 0-4 1,24 0-19-16,-23 0-21 0,23 25 23 16</inkml:trace>
  <inkml:trace contextRef="#ctx0" brushRef="#br1" timeOffset="123828.1">30080 823 318 0,'-23'0'186'0,"-25"0"-142"0,25 0-20 0,-1 0-14 15,0 0 1-15,1 0 3 16,0 0 2-16,-1 23 1 16,-23 1 0-16,23-1-5 15,-22 24-1-15,21 1-2 16,2-1-3-16,0 0-1 15,0 23-1-15,-1 0-1 16,0-23 1-16,24 24 0 16,0-24-1-16,24-23-2 15,0 23 0-15,-1-47-1 0,23 23-1 16,2-23 0-16,-1 0-2 16,0 0-10-16,0 0-8 15,0-23-16-15,-23-1-10 16,-1 1 30-16</inkml:trace>
  <inkml:trace contextRef="#ctx0" brushRef="#br1" timeOffset="124265.9">30315 729 381 0,'23'-24'171'0,"-23"24"-135"0,0 0-11 0,0 24 4 16,0 23 1-16,0 0-5 16,0 0-3-16,0 46-10 15,0-21-3-15,-23 22-4 16,-1-1-1-16,1 2-2 16,-1-25 0-16,1 1-2 15,23-24 0-15,0 0 0 0,-24-24 0 16,24 1-2-1,24-24-2-15,-24 0-1 0,23-24-2 16,1-23-1-16,-1-23-1 16,1 23 1-16,24-24 2 15,-26 24 3-15,2 1 2 16,-1-2 1-16,2 48 1 0,-25 0 3 16,23 0 1-16,-23 48 6 15,0-26-1-15,0 26 1 16,0-1-1-1,0 0-3-15,0 0-2 0,0-24-3 32,-23 24-3-32,23-23-10 0,23-1-10 15,-23-23-39-15,0 24-9 0,22-24 39 16</inkml:trace>
  <inkml:trace contextRef="#ctx0" brushRef="#br1" timeOffset="124734.42">31021 1458 387 0,'-25'-24'186'0,"25"1"-130"0,0-1-27 16,-23 1-12-16,23-24 4 16,-46 23 4-1,21 0-2-15,-21 24-8 16,22-22-4-16,0 44-8 0,-21 2-2 15,20 0 0-15,2 23-1 16,-1 0 1-16,24 0 0 0,-23 0 2 16,23 0-1-16,23-24 0 15,1 24-1-15,-1-47-1 16,2 24 0-16,20-24-1 16,-21-24-1-1,23 24-3-15,-24-47-3 0,25 24-4 16,-25-24-2-16,0 0-1 15,25 0 0-15,-25 0 6 16,-23 0 4-16,24 23 7 16,-24 0 5-16,0 24 6 15,0 24 2-15,0 0 0 16,0-1 0-16,-24 24-5 16,24-23-2-16,0 23-4 15,-23-24-2-15,23 1-5 16,23-24-5-16,-23 23-16 15,0-23-13-15,24 24-25 0,-24-24-4 16,23 0 37-16</inkml:trace>
  <inkml:trace contextRef="#ctx0" brushRef="#br1" timeOffset="125078.49">31327 1364 490 0,'-25'23'157'0,"25"24"-118"0,-23-23-26 16,23 23 1-16,-23-24-1 16,23 1-3-16,0-1-5 15,0 1-3-15,0-24-10 16,0 0-7-16,23 0-18 16,0-24-7-16,2 1-8 15,-25-1-6-15,23-23-3 16,0 0-37-16,1 0-10 15,-24-23 30 1,0 0 78-16,23-2 51 0,-23 26 68 0,0 22-16 16,0 24-43-16,0 0-19 31,0 24-18-31,0-24-9 0,0 23-24 0,0 0-10 16,0-23-22-16,0 24-22 15,0-1 35 1</inkml:trace>
  <inkml:trace contextRef="#ctx0" brushRef="#br1" timeOffset="125453.42">31538 1269 177 0,'0'24'207'0,"0"-24"-30"0,0 24-128 16,0-1-22 0,0 1 0-16,0-1 2 0,0 24 0 15,0 0-7 1,0 0-6-16,-24-23-9 15,24 23-3-15,0-24-4 0,-23 1 0 16,23-24-2-16,0 23-2 0,23-46-3 16,-23 23 0-16,24-24 2 15,-24-23 0-15,24 24 3 16,-1-24 0-16,23 0 1 16,-21 0 1-16,-2 23 0 15,24 1 0-15,-23-1 0 16,23 1 0-16,-24 23 3 15,1 0 1 1,-24 0 4-16,23 23 3 0,1 1 3 16,-24 23 1-16,0 0 2 15,0 0-1-15,0-24-4 16,-24 24-2-16,24 0-7 16,0-23-2-16,24-1-15 0,22-23-16 15,49-23 19 1</inkml:trace>
  <inkml:trace contextRef="#ctx0" brushRef="#br1" timeOffset="127312.65">28198 2211 118 0,'0'0'131'16,"0"-25"-20"-16,0 25-48 0,-23-23-19 15,0-1-14-15,-2 24-2 16,25 0 0-16,-23 0-6 16,0 24-6-16,-1-1-6 15,0 2-1-15,1-2-3 16,0 24-1-16,23-24-2 15,-24 24 1-15,24-23-2 16,0 23 0-16,0 1-1 16,24-25-1-16,-1 1 0 15,0-1 0-15,1-23-2 0,23 0-6 16,-24 0-12-16,25-23-9 16,-1-1-45-16,0 1 47 15</inkml:trace>
  <inkml:trace contextRef="#ctx0" brushRef="#br1" timeOffset="127531.49">28527 1975 245 0,'0'0'202'0,"0"0"-102"0,0 0-87 15,0 0 1-15,0 24 5 16,0-1 5-1,0 48 1-15,0-25-4 0,0 26-8 32,-23 21-5-32,23-22-6 0,-23-24 0 0,23 24-5 0,0-24-4 15,0-24-17 1,0 24-11-16,0-47-27 0,0 24 31 16</inkml:trace>
  <inkml:trace contextRef="#ctx0" brushRef="#br1" timeOffset="127734.29">28716 2470 374 0,'0'0'170'0,"-25"23"-139"15,25 1-13-15,0-1-4 0,0-23-2 16,-22 23-5-16,22 1-3 15,0-24-12-15,0 0-10 16,22 0-26-16,-22 0-107 0,25-24 84 16</inkml:trace>
  <inkml:trace contextRef="#ctx0" brushRef="#br1" timeOffset="127875.18">28787 2186 199 0,'0'0'198'0,"-24"25"-55"0,24-25-118 15,0 0-32 1,24 23-10-16,-24 1-23 0,22-1 24 16</inkml:trace>
  <inkml:trace contextRef="#ctx0" brushRef="#br1" timeOffset="128203.22">29045 2540 376 0,'0'0'162'0,"24"0"-147"0,-2 0-12 0,2-23 4 16,23 23 4-16,-23-24 1 31,23 1-1-31,-23-2-5 16,-1 2-2-16,0-1-3 0,1 24 0 0,-24-23 0 15,0-1-1-15,-24 1 1 16,-22-1 1-16,22 24 2 15,-23 0 4-15,23 24 4 16,-23-1 1-16,23 1 0 16,2 23-2-16,-2 1-3 15,24-1-1-15,0-24-5 16,0 24 0-16,0-24-2 16,24 1-2-16,-2-1-8 15,2-23-7-15,0 0-19 0,-1 0-8 16,24 0-128-1,-23-23 92-15</inkml:trace>
  <inkml:trace contextRef="#ctx0" brushRef="#br1" timeOffset="128578.25">29562 2422 339 0,'0'0'184'0,"0"23"-137"0,0 2-17 16,0-2-9-16,0 24-1 15,-23-24-4-15,23 24-1 16,-24-23-4-16,24-1-3 0,-23 1-4 16,23-1-2-16,0-23-3 31,23-23 1-31,-23 23-1 0,24-24-1 0,-1-23-4 16,24 0-2-16,-23 1-3 15,23-1 1-15,24-1 4 16,-48 24 3-16,24 1 3 15,-47 23 2-15,0 0 7 16,0 23 3-16,-24 1 3 0,24-1 1 16,-23 25-4-1,0-1-2-15,-2 0-6 16,25-24-2-16,0 1-1 0,0-1-4 16,0-23-11-1,25 24-11-15,-2-24-26 0,-23 0-11 16,47 0 32-16</inkml:trace>
  <inkml:trace contextRef="#ctx0" brushRef="#br1" timeOffset="129187.4">30221 2139 310 0,'0'-23'176'16,"0"0"-150"-16,23-1-22 0,24-23-1 16,0 24 5-16,0 23 2 15,0-24 6 1,-22 24 0-16,20 24-5 0,-20-1-5 16,-2 1-3-16,1-1-1 15,-2 24-2-15,3 0 0 16,-25 1 1-16,-25-1-1 0,3-1 0 15,-2 1 1 1,-24 0 4-16,26 0 0 16,-49 25 4-16,25-26 2 0,-26 1 0 15,25 0-1-15,0-23-1 16,24 23-3-16,0-47-3 16,23 23-1-16,23-23 0 15,0 0 4 1,1 0 1-16,46 0 1 15,-23 0 0-15,24 0-3 16,0 0-1-16,-24 0 1 16,0 24 2-16,0-24 2 15,0 0-2-15,-24-24-1 0,1 24-2 16,-24 0-2-16,23 0-3 16,-23 0-23-16,-23 0-23 15,23-23 28-15</inkml:trace>
  <inkml:trace contextRef="#ctx0" brushRef="#br1" timeOffset="129765.98">27188 493 192 0,'0'-23'138'0,"0"23"-91"15,22 0-9-15,-22 0-3 0,24 23-8 16,-1 2-9-16,2-2 0 15,-3 1-6 1,-22 46-1-16,24 0-2 0,-24 1-2 0,0 23-1 31,0-1-2-31,-24 49-2 16,24-25 0-16,-22 25 3 16,-3 22 0-16,2-23 0 0,23 1 1 15,-24-1-1-15,2 0 1 0,-3-23-1 16,2-1 0-1,23 0-2-15,0-45-2 0,-24 21-8 16,24-46-5-16,0 24-12 16,0-24-11-16,0-24-14 15,24 1 31-15</inkml:trace>
  <inkml:trace contextRef="#ctx0" brushRef="#br1" timeOffset="130265.83">27352 2940 317 0,'0'0'182'0,"0"0"-137"16,0 0-41-16,24 0-3 15,21-25 3-15,-20 25 3 16,-2-23 7-16,0 23 0 15,25 0 0-15,-25 0-3 16,24 0-5 0,0 0-2-16,0 23-2 0,24-23-1 0,23 25 0 15,0-25-1-15,24 22 0 16,-1-22 0-16,24 25 0 16,1-2 0-16,-1-23 0 15,24 24 0-15,-49-1 0 16,26 1 0-16,-25-24 0 15,1 23 0-15,-1-23 1 16,1 23-1-16,0-46 0 16,0 23 0-16,23 0 0 0,-1 0 0 15,-21 0 0 1,21 0 0-16,-22 23 0 16,0 1 0-16,23 23 0 15,-24-23 1-15,0-24-1 16,2 23 0-16,-2-23-2 0,24 0-2 15,-23-23-4-15,-24 23-4 32,-47 0-5-32,0 0-4 0,94 0-4 0,-23 0 2 0,-25 0-8 31,-68 23-97-31,-25-23 86 0</inkml:trace>
  <inkml:trace contextRef="#ctx0" brushRef="#br1" timeOffset="131031.49">27987 423 247 0,'0'-24'162'0,"23"24"-135"0,-23-23-14 16,23 23-8-16,1 0 2 15,23 0-1-15,1 0 1 16,-2 23 1-16,25-23 1 16,23 24 0-16,-24-24-2 0,48 0-2 15,0 0-2-15,22-24-3 16,2 24 2 0,46 0-2-16,0-23 1 15,24 23 0-15,0-24 0 0,-1 24-1 16,1 0 0-16,-1 0 2 15,0 24-1-15,1-24 0 16,-24 0-1-16,1 23 0 16,-1-23 0-1,1 0 0-15,-1 24-1 0,-24-24-4 16,0 0-1-16,-22 23-3 0,-25-23 1 16,-22 24 3-1,-1-24 2-15,-48 0 2 0,2 23 1 16,-1-23 0-16,-24 0 1 15,1 0 0-15,-24 0 0 0,23 0-1 16,-23 0 1 0,0 25-1-1,0-2 3-15,0 1 2 16,0 23 0-16,0 46-1 16,0 1-1-1,0 47 2-15,0 24 1 0,0 47 2 16,0-1 2-16,24 25-4 15,-24 22-2 1,0-46-1-16,0-1-1 0,23-46 0 16,-23 0 1-1,-23-48-3-15,23-22-1 0,0-25-14 0,-24 0-10 16,24-22 15 0</inkml:trace>
  <inkml:trace contextRef="#ctx0" brushRef="#br1" timeOffset="131562.59">31256 2281 172 0,'-24'-23'155'0,"24"23"-52"0,-24-24-46 0,1 24-27 16,23 0-5-16,0-23-11 15,0 23-4 1,0 0-6-16,0 0-3 0,0-25-1 16,23 25 0-16,1 25 0 15,0-25 0-15,-1 0-1 16,-23 0 0-16,23 0-1 15,-23 0 0-15,0 23 2 16,-23-23 0-16,23 24 4 0,-23-24 2 16,-1 0 2-16,24 23 1 15,-24-23-2-15,24 0-3 16,0 0-2-16,0 0-4 16,0 0-13-16,0 0-16 15,0 0 18-15</inkml:trace>
  <inkml:trace contextRef="#ctx0" brushRef="#br1" timeOffset="131859.51">31373 2728 258 0,'-23'0'161'0,"23"-24"-143"0,-23 24-6 15,23-23 5-15,-25-1 1 16,25 1 5-16,-23-1 1 31,23 1-1-31,-23-1-5 0,23 1-10 0,0 23-4 16,23-23-4 0,-23 46-1-16,23-23-1 15,2 0 1-15,-25 23 0 16,0 1 2-1,0-24 0-15,-25 23-1 16,25-23-29-16,0-23 22 0</inkml:trace>
  <inkml:trace contextRef="#ctx0" brushRef="#br1" timeOffset="139297.46">32243 2940 185 0,'0'0'155'15,"0"-25"-70"-15,0 25-52 0,0 0-17 31,0 0-9-31,0 0-1 0,0 0 2 0,-23 0 1 16,-1 0 2-16,1 0 0 0,0 0-1 0,-1 0 0 16,0 0-3-16,-22 0-2 15,22 0-2-15,0 0-1 16,-22-23-1 0,21 23 0-16,2-24-1 0,0 24 1 0,-1-23-1 15,-23 0 0 1,0 23 1-16,24-24-1 0,-25 1 1 15,25-1 3-15,0 24 3 16,23-23-1-16,0-1 0 16,0-23-4-16,23 24-1 31,24-1-1-31,-23-23 0 0,23 24 0 0,-24 0 0 16,24-24 1-16,-23 22-1 15,22 25 1-15,-21-23 0 16,-3-1 0-1,2 1 1-15,24-1-1 0,-2 1-1 16,-22-1 0-16,23 24 0 16,0-23 1-16,1 23 2 15,21-23 0-15,-22 23 0 16,1 0 2-16,-2 0-2 16,2 0-2-16,-2 23 1 15,25-23-1-15,-24 23-1 16,0-23 0-16,23 24 0 15,-22-1 1-15,-2 1 0 0,-21-1-1 16,-2 1 1-16,24-1 0 16,-23 25-1-16,-1-24 0 15,-23 22 0-15,24 1 1 16,-24 0-1-16,0 0 0 16,-24 0 1-1,1 0 0-15,-1-23 0 16,-23 22 0-16,-1-22 2 15,2-1 0-15,-25 2 0 0,-23-3 0 16,0 3-2 0,24-25-1-16,-24 0 1 0,24 0 0 15,-2 0-5-15,25 0-5 16,-23-25-16-16,23 3-11 16,-1 22 17-16</inkml:trace>
  <inkml:trace contextRef="#ctx0" brushRef="#br1" timeOffset="141890.73">32150 2517 191 0,'0'-24'137'0,"0"1"-91"15,-24-2-18-15,24 25 3 0,0-23 4 32,0 23-10-32,0 0-3 0,-24 0-3 0,24 0-6 15,0 23-4 1,-24 2-4-16,24-25-2 0,-22 47 1 16,-2-24-2-16,-24 24 2 15,1 0 1-15,1-24-1 16,-1 24 0-16,23-23-1 15,1-1-2-15,-1-23 0 16,1 0 0-16,46 0-1 16,1 0 0-1,-1-23 0-15,24-1 0 16,0-23 0-16,1 0 0 16,22 0 0-16,-24 1 0 15,2 22 0-15,22 1 0 16,-23-2-1-16,0 2 1 15,-23 23 0-15,-1 0 0 16,-23 0 1-16,0 0 2 0,0 0 1 16,-47 23 1-16,25 2 0 15,-26-2 0 1,1 24 0-16,0-24 0 0,-23 1-1 16,46 23-1-16,-24-24-1 15,26 1-1-15,22-24 0 16,-25 23-1-16,50-23 0 15,-25 0-1-15,22 0 0 16,26-23 0 0,-2-1-2-16,2-23-2 15,22 24 0-15,2-24 1 16,-3 24 2-16,2-24 1 16,-47 47 1-1,22-25 0-15,-46 25 1 0,0 0 0 0,0 0 1 31,-22 25 0-31,-2-25 1 0,-24 47-1 16,1-24 2 0,-22 24-1-16,-3 0 0 0,2 0 1 0,0 23-1 15,22-46-1-15,2 23 0 16,21-24 0-16,2 0-2 16,0 1 1-1,23-24-2-15,0 0 0 0,46 0 0 16,-21 0-3-1,45-24-1-15,-24-22-1 0,49 22-2 16,-25-23 3-16,1 0 2 16,23 24 2-1,-46-24 1-15,-3 23 0 0,3 1 0 16,-25-1 1-16,1 1 0 0,0 23 1 16,-24 0 2-16,-24 0 0 15,0 23 1-15,1 1 0 16,-25-1-1-16,3 24 0 15,-3-23-1-15,-23 23-1 16,2-24-1-16,-3 24-1 16,2 0 1-1,22-24-1-15,2 1 1 16,-2-1-1-16,26-23 0 0,22 25 0 0,22-25-2 31,26-25-1-31,-2 2-2 16,26-1-2-16,21 1 0 0,1-24 0 0,1-23 4 0,-1 23 1 15,-24 0 1 1,1 0 1-16,-1 0 1 0,0 24 0 16,-45 23 0-16,-2-24 2 15,0 24-1-15,-46 24 1 16,0-24 0-16,-25 23-1 16,1 24 1-16,0 0 0 15,-23 0 1-15,-1-24-1 16,23 24 1-16,3 0-2 15,-3-23-1-15,24-1 0 16,2-23-1-16,-26 23 0 0,24-23 0 16,48 24-1-16,-1-24-2 15,2-24-1-15,21 1-2 16,24 0 0 0,1-24 2-16,0 0 0 0,23 0 3 15,-24 23 1-15,1-23 0 16,-25 24 0-1,2-1 1-15,-25 1-1 0,1 23 2 16,-24 0-1-16,0 0 3 16,0 23-1-16,-24-23 1 15,1 24 0-15,-25 23-1 16,2-24 0-16,-25 24-1 0,-23 0 1 16,24 0 0-16,-1 0-1 15,23 0 0 1,3-24-1-16,21 2 1 0,0-25-2 0,48 22-1 15,0-22 0 1,21-22-3 0,3 22-1-16,23-48 0 0,23 24 0 15,-24-22 3-15,24-1 1 0,-23 23 0 16,0-23 1 0,-24 24 1-16,-1-1-1 0,-22 24 1 15,0-23-1-15,-24 46 2 16,-24-23 0-16,0 24 0 15,-22-1 1-15,-1 24-2 16,-24 0 0-16,0-23 2 16,25 22-1-16,-25-22 1 15,0-1 0-15,48 2-2 16,-1-3 0-16,1-22-1 16,23 25 0-16,23-25-1 15,1 0 0-15,23-25-2 16,23 25-3-16,-22-22 0 15,46-3-1-15,-48 2 2 16,25-1 1-16,-24-22 2 16,-24 22 1-16,1 1 0 0,0-1 1 15,-24 1 1 1,-24-1 2-16,0 1 2 0,1-1 1 16,0 1 0-16,-1-1-2 15,-23 1-1-15,23-1-1 16,1 1-2-16,0 0 0 15,-2-1 0-15,-21 1 0 16,23 23 1-16,-25-25-1 0,1 2 0 16,-23 23 1-16,23 0 1 15,23-24 1-15,-23 24 0 16,-1 0 0-16,3 0-1 16,21 0-1-16,-24 0 0 15,1 24-1-15,0-24 1 16,-23 0-1-16,23 23 3 15,-24 2 2-15,25-2 1 16,-26 1 0-16,25-1-2 16,1 24-2-1,-1-24-1-15,0 1-1 0,0 23 0 16,-1-24 0-16,25 1 0 16,0 23 1-16,-2-24-1 15,2 1 0-15,23 22 0 16,23-22-1-16,2-1 1 0,-2 24-1 15,48-22 1 1,-1-2 0-16,24 1 0 16,-24-1 0-16,24 1 0 0,1-24 0 15,0 0-1-15,-26-24 1 16,2 24 0-16,-1-23 0 16,1-1 0-1,0 1 0-15,-1-24-1 0,1 22-2 16,0-22-3-16,-25 1-1 15,-23-1 2-15,-23 0 1 16,0 0 3-16,-23 0 2 16,0-24-1-16,-25 25 2 0,2 22-1 15,-25-24 1-15,1 25-1 16,-1-1-1-16,0 24 0 16,1-23-1-16,-24 23 1 15,0 23 0-15,0-23 1 16,0 24 0-16,46 24 0 15,-22-25 0-15,47 24-1 16,-1 0 1-16,1 0-1 16,23 0 0-16,70 70 0 31,-22-70 0-31,-2-24-1 0,24 24 0 16,2-22-3-16,21 22-5 15,-22-47-2-15,23 23-2 16,-24-23 0-16,1-23 5 15,-24-2 1-15,24 3 4 0,-24-3 1 16,0-22 2-16,-1 1 0 0,-46-1 0 16,25-24 0-1,-50 1 0-15,2-1 1 0,-24 1 5 16,0 22 2-16,0 25 2 16,-24-1-2-1,0 1-3-15,2 23-3 0,-26 23-2 16,1 1 0-1,1 24 0-15,21-25 0 0,2 24 0 16,24 0-1-16,46 0-8 16,0 0-4-16,22 0-24 15,2 0 23-15</inkml:trace>
  <inkml:trace contextRef="#ctx0" brushRef="#br1" timeOffset="145937.87">31937 2728 221 0,'-23'-24'155'0,"0"-23"-110"0,-1 24-12 0,-23-1-15 47,24 1-1-47,23 23-2 0,-24-24-1 0,1 24-2 0,23 0 0 0,0 24-4 15,0-1-1-15,23 1-3 16,-23 23-1-16,24 23-2 15,-1-23-1-15,1 0 1 16,-1 0-1-16,1 1 1 16,-1-26 0-16,-23 3-1 15,23-25 0-15,-23-25 0 32,0 3 0-32,0-26 0 15,0 1 1-15,-23-23-1 0,0-24 0 16,23 0 0-1,0 0 1-15,0 23 2 16,23 0 1-16,0 24 0 16,2 24-1-16,21 0-2 0,-22-1-1 15,22 24 1-15,2 0-1 16,-1 0 1-16,0 24-1 16,1-1 1-16,-2 24-1 15,2-24 1-15,-26 48 0 16,2-23 0-16,-24-1 4 15,0 23 2-15,0 0 0 16,-24-23 0-16,24 0-2 16,-22-23-2-16,-26 23-1 15,-23-1 2-15,1 1 1 0,23-47 0 16,-23 0 0-16,22 0-2 16,2-23-2-16,-25-1 0 15,24 1 0-15,0-24-1 16,0 0 0-16,23 0 1 15,0 0-1-15,48-23 0 16,0 23 0-16,23 0 0 0,0-1 0 16,23 25 0-16,0-24 0 15,2 23 0-15,-2 24 0 16,24 0-1-16,0 0 1 16,0 24 0-16,-24-1 0 15,-22 24 0 1,-2 1-1-16,-22-1 1 0,-24 0 0 15,0 23 0-15,0-23 1 16,-24-23 0-16,1 23 1 0,-25 0 0 16,3-24 0-16,-27 0 0 15,2 1 0-15,-1-24-1 16,1 23-1 0,-1-46-9-16,25 23-7 0,-2-47 1 15,24 0 5-15</inkml:trace>
  <inkml:trace contextRef="#ctx0" brushRef="#br1" timeOffset="148656.37">27492 1669 192 0,'24'-23'126'0,"-24"-1"-102"15,24 24-23-15,-24-23 1 16,23 23 4-16,1 0 7 16,-1 0 14-1,-23 0 7-15,24-24 3 0,-1 24-15 16,-23 0-9-16,47-23-2 16,-24 23-5-1,2 0 0-15,21 0-1 0,2-24 1 16,22 24-3-16,-23 0-1 15,0 24-1-15,0-24 0 16,23 0-1 0,1 0 1-16,0 23-1 0,-1-23 0 0,24 0 1 15,0 24-1-15,-24-24 1 16,49 0-1-16,-2 23 0 16,-23-23 0-16,24 24 0 31,-1-24 0-31,1 23 0 0,-24 2 0 0,24-25 0 15,-24 22 0-15,23 1 1 16,-23 2-1-16,24-25 0 16,-1 0 0-16,25 23 0 15,-25-23 0-15,24 0 0 16,-23 24 0-16,-24-24-1 16,25 0-1-16,-26 0 2 15,1 23-1-15,0-23 1 16,-24 0 0-16,1 0 0 15,23 0 0-15,-23 0-4 16,23 0-3-16,-47-23-6 0,24 23-5 16,-25-24-1-16,2 24-4 15,-25-23-9-15,0 23-8 16,1 0 27-16</inkml:trace>
  <inkml:trace contextRef="#ctx0" brushRef="#br1" timeOffset="149359.78">27869 2634 32 0,'-23'23'30'0,"-2"1"12"16,2-24 46-16,23 0 11 0,-23 0-7 0,23 0-35 15,0 0-21-15,23 0-15 32,-23 0-3-32,23 0-4 0,2 0-3 15,21 0-3-15,-22 23 0 0,23-23 1 16,0 24 0-1,0-24-3-15,23 0-3 16,1 0-2-16,23 0-1 16,1 0 0-16,-1 0 0 0,0 0 0 15,0 0 0-15,0 0 1 16,24 23-1-16,-24 1 0 31,22-24 0-31,2 23 0 0,0-23 0 0,0 24 0 16,-1-24 0-16,1 0 0 15,-1 23 0-15,1-23-1 16,-24 0 0-16,0 0-2 16,-23 0 1-16,23 0 0 0,-24 0 0 15,1 0 2-15,-23 0 0 16,-3 0 0 0,-20 0 1-16,22 0-1 0,-47 0 1 15,22-23-1 1,3 23 1-16,-25 0 0 0,0 0 0 15,-25-24-17-15,25 24 5 16,-22-23 4 0</inkml:trace>
  <inkml:trace contextRef="#ctx0" brushRef="#br1" timeOffset="155109.43">27516 1528 76 0,'-47'0'53'0,"24"-23"32"0,-2-1-7 0,2 24-29 16,23-23-13-1,0 23-16-15,23-24-3 0,-23 24 2 16,25-23 3-16,-25 23-2 16,23-24-2-16,-23 24-6 15,0 0-4-15,0 0-6 16,0 0-1-16,23 24-1 16,25-1-1-16,-25-23 1 15,24 24 0-15,0-24 0 0,23 0 0 16,-22 23 1-16,-2 1-1 15,2-1 3-15,23-23 1 16,-1 24-1-16,1-1 1 16,23 1-3-16,23-1-1 15,1 1-2-15,-1-24 2 16,25 23-1-16,-2-23 0 16,2 0 0-16,-24 0 0 15,22 0 1-15,2 25 0 0,22-3 1 16,-22 26-1-1,-2-25 1-15,25 24-1 0,24 0 0 16,-25 0 0 0,23 24 0-16,-21-24 0 0,22 0 0 15,-23-1-1-15,-24 1-1 16,24-22-1-16,-25 22-1 31,1-24-2-31,-23-23 2 0,0 0 0 0,0 0 1 16,-24 0 2-16,-48 0-2 0,2 0-3 15,-25 0-6-15,-23 0-11 16,-47 23 11 0</inkml:trace>
  <inkml:trace contextRef="#ctx0" brushRef="#br1" timeOffset="155562.65">27916 2892 193 0,'0'0'148'16,"24"-24"-91"-16,-1 24-21 0,1 0-18 16,46-23-4-16,0 23-5 15,48 0 0-15,24 0-3 16,22 0-2-16,24 0-1 15,0 23-1-15,24 1-1 16,-24-1-1-16,47 2-2 0,-23 22-3 16,-24-24-4-1,24 1-4-15,-71-1-9 0,-24 1-9 0,-22-1 5 16,-26-23 5 0,-21 0 13-16,-24 0 5 15,-24 0-122-15,0 0 97 16</inkml:trace>
  <inkml:trace contextRef="#ctx0" brushRef="#br1" timeOffset="162172.07">32056 2987 258 0,'0'0'182'0,"0"-25"-140"16,-24 25-22-16,24-22-10 16,0 22-2-16,0 0-2 15,-24 0-2-15,24 0-3 16,0 0 1-16,-24 22-2 16,24-22 1-16,-22 0-1 31,22 0-2-31,-25 0-1 15,25-22 0-15,-23 22 1 16,0 0 1-16,-24-25 2 31,23 25 3-31,1-23-1 0,-1 23 1 16,1-24-1-16,23 1-1 0,0-24-1 0,-24 24 3 16,48-1 4-16,-24-23 3 15,0 0 3-15,0 0-3 16,23 24-4-16,-23-1-2 15,24 1-3-15,-24 23 0 16,23-23-2 0,1-1 0-1,-1 24 1 1,1-23-1-16,-1 23 0 0,25-25 0 16,-2 2 1-16,2-1 1 0,-2 24 1 15,2-23 2 1,-2 23 1-16,1 0 1 15,24 0-1-15,-1 0-1 0,2 0 1 0,-2 23-3 16,0 1-1 0,24-1-1-16,0 2-1 0,-23 22 0 15,-25-1 0-15,25 1-1 16,-23 0 0-16,-1 24 1 16,-1-1 0-16,-22-23-1 15,0 23 1-15,-24 2 0 16,23-25 0-16,-46 23 0 15,23-23-1-15,-48 0 0 16,25 0-2-16,-47-23-1 0,22-1 0 16,-46 1 0-1,0-24 1-15,-23 0 3 16,-1 0 0-16,1-24 0 0,-25 1 2 16,25-24 4-16,0 0 1 15,-2-24 4-15,26 1 1 16,22 23-2-16,24-25-2 0,0 25-4 15,24 1-1-15,-2-1-2 16,25 0-2-16,0 0 1 16,25 0-1-16,21 0 0 15,-22 0 1-15,47 0 0 16,-24-1-1-16,46 25 0 31,-22-1-1-31,-1 24 1 0,2 0 1 0,21 24-1 16,1-24 1-16,1 23 0 0,-1 25-1 15,-24-24 1 1,1 22 0-16,-1 1 0 0,0 0 1 16,-22 24 0-1,-25-24 0-15,0 0 0 0,-23-24 0 16,-23 24 0-16,0 1 1 16,-25-26 0-16,-22 26 0 15,-24-24 0-15,23-1-1 16,-45 1-1-1,-3-1-1-15,2-23 0 0,-25 0-1 16,26-47 2-16,-2 24 1 0,24-24 3 16,0-25 1-16,46 25 0 31,25-23-2-31,23 23-2 0,0-23-1 0,23 23 0 16,0-24 0-16,48 25-1 15,-23 22 0-15,22 1 0 16,1-25 0-16,22 48 1 15,-21 0 1-15,22 0-1 16,-1 0 0-16,1 23 0 16,1 25 1-16,-1-24-1 15,23 22 0-15,-23 1 0 16,1 0 0-16,-26 24 0 16,-21-24 0-16,-1 0-1 15,-23 23-2-15,-24-22 1 16,-24-1 1-16,0 23 0 15,-22-23 1-15,-48 24 0 0,-1-24-2 16,-22 0 0-16,-47 0-1 16,22-47 0-16,1 0 2 15,-24-24 2-15,24 1 2 16,24-48 4-16,23 0 1 16,23-22-2-16,24-1 1 15,23-1-5-15,24 1-1 16,0 24-1-1,48-24 0-15,-2 24 0 0,25-2-1 0,23 25 1 16,0 24-1-16,23-24 0 16,1 23 0-1,0 24 1 1,24 0 0-16,-26 0 0 0,2 0 1 0,-24 24-1 16,23 23 0-1,-46-24 0-15,-23 24 0 16,-25 1-1-16,0-1 0 0,1 23 1 15,-48 1 0-15,1-1 1 16,0 1 0-16,-25-25 0 16,-23 1-1-16,-22 0 0 0,-1 1 0 15,-25-1-1 1,2-23-1-16,1-24-1 16,-26 0-1-16,0-24 2 0,25-23-1 15,0-23 1-15,23-2 1 0,23-21 0 16,24 22 1-1,47-23 1 1,-24 24 2-16,48 0-1 0,23 22 0 16,24 1-1-16,-1 23 0 15,24 24 0-15,23-23 0 0,2 23 0 16,-2 23 0-16,24 1-1 16,1-1 0-1,-26 24 0-15,2 1 0 0,-1-1 0 16,-23 0 0-1,-23 23 0-15,0-23 0 16,-47 0-1 0,-1 0 0-16,-23 23 1 0,-23-23 1 0,-48 25 4 15,1-25-2-15,-24 0 0 16,-24 23 0-16,-24-46-2 16,2-1 0-16,-2 1 0 15,25-48 2-15,0-23-1 16,45 0 0-16,2-23-1 15,23-24-1-15,47 22 1 16,-23-45-2-16,23 47 2 0,23-24-1 31,24 24 0-31,23-2 0 0,2 25 0 16,22 0 0-16,24 24 0 16,-2-1-1-1,1 24 1-15,25-23-1 0,-24 46 1 0,-24-23-1 16,-23 47 1-16,-1-23-1 31,-23 23 0-31,-23 1 0 0,-1-1 2 16,-23 23 1-16,-23 0 3 15,-24 1-1-15,-1-1 1 0,-23 0-1 16,-23-23-2 0,1 25-1-16,-25-25 0 0,0 0 0 0,2-24 1 15,22-23-1 1,-24-23 0-16,0-24-1 0,23-25-3 31,2-22-1-31,22 1 1 0,0-1 1 0,48 23 4 16,0 1 0-16,46 23 0 15,24-1-2-15,24 1-1 16,-1 24 0-16,47-24 1 16,1 47 0-16,23-24 0 15,0 24-1-15,1 0 1 16,22 24 1-16,-22-1-1 15,-2 24 1 1,-22 0-1-16,-1 25 1 0,-22-2-1 0,-25 0 0 16,-23 1-1-16,-23-1 0 15,-24-23 2-15,0 0 1 0,-47 23 3 16,0-22 0 0,-47 23-2-16,-24-25 0 15,-23 2-2-15,-23-1 0 16,-1-24-1-16,-1-23 1 15,27 0 1-15,-3-47-1 0,24-24-1 16,24 1-2-16,23-25 0 16,25 1-2-16,22 1 3 15,24-1 0-15,24 23 1 16,22 1 0-16,25 0-1 16,-1-2 1-16,48 25-1 15,0 0 1-15,24 24-1 16,-2 0 0-16,-22 23 0 15,23 23-1-15,-24 0 1 16,-22 24 1-16,-1 0-1 0,0 25 0 16,-47-25 0-16,0 23-1 15,-24-23 2-15,-23 23-1 16,-23-23 1-16,-24 24 1 16,-23-25-1-16,-1 1 1 15,-23 0-1-15,23 1 0 16,-47-1 1-16,24-23-1 0,0-24 0 15,-24 0 1 1,47-24 0 0,2 1 0-16,21-1-1 0,1-24 0 15,24 26 0-15,-1-3-1 0,24 2 0 32,0 23 0-32,24-24 1 15,24 1-1-15,-26 23 2 0,26-23-1 31,-2 23 0-31,2-24 0 0,22 24 0 0,-23 0 0 0,0 0 0 16,0 0 0 0,0 0 0-16,1 0 0 15,-25 0 0-15,0 0 0 0,-23 0 1 16,0 0 2 0,0 0 2-16,0 0 0 15,0 0 0-15,-23 24-1 16,23-24-1-16,-23 0-1 15,-2 0-1-15,2 0 0 16,0 0-1-16,-1 0 0 31,24 0 1-31,-23 0 0 16,23 0 0-16,0 0 0 16,-24 0 0-16,24 0 0 15,0 0-2 16,0 0 2-15,0 0 0 15,0 0 1-31,0 0 0 0,0 0 0 16,0 0 0-16,0 0-1 16,0 0-2-1,24 0 1-15,-1-24 0 16,1 24 0-1,-1 0 0 1,-23 0-2 0,0 0-2-1,0 0-9 1,0 0-10-16,23-23-33 16,2 23-21-16,-50-47 45 15</inkml:trace>
  <inkml:trace contextRef="#ctx0" brushRef="#br1" timeOffset="164203.09">10018 870 291 0,'-23'-24'190'0,"-24"1"-140"0,23 23-35 15,1-24-4 1,23 24-5-16,-24 24-3 0,24-24 0 15,-23 23-3-15,0 1 1 16,-1 22 0-16,24 1 2 16,-24 25 1-16,1 22 1 15,-25-1 2-15,25 25 2 16,0-24 0-16,-1 47 4 16,0-22 1-16,1-2-2 0,0 24-1 15,23 0-2-15,-24 0 0 16,24 0-2-1,-23 24-1-15,-1-24-4 16,0 0 0-16,24 24-1 0,-23-1 0 16,0-23 0-16,23 24 1 15,0 0 2-15,0-1 1 16,0-23 3 0,0 2 1-16,0-3-2 0,0-22 1 15,0-1-4-15,23 0 0 0,-23 1-3 16,0-23 0-1,23 22-1-15,-23 0 1 0,0 0 1 16,24-22-1-16,-24 23 1 16,24-1-1-16,-24 25 0 15,23-25-1-15,1 24 1 16,-1 0-1-16,0 0 0 31,1 0 0-31,23 1 0 0,-24 22 0 0,48-22 0 16,-23-2 0-16,22 25 1 15,0-24-1-15,2 0 0 16,-3 1 0-16,-21-2 0 0,22-21 1 16,1-25-1-16,23-1 0 15,-24-23-1-15,1 0 1 16,23-21-1 0,-23-26 0-16,22 1 0 0,-22-24 0 0,23 0 1 15,0-24 0-15,-23 1 0 16,23-26 2-16,-1-21-1 15,-22 0 0-15,24-23 0 16,-1-1-1-16,-1-1 0 16,1-23 0-16,1-22 0 15,0-2-1-15,-1-23 0 16,0 1 0-16,-1 24 0 16,1-49 1-16,-23 24 0 15,-1 1 0-15,1-1 0 16,-25 0 0-16,2-23 1 15,-1 23-1-15,-23-24 1 16,23 2 0-16,-1-25 0 16,-22 25 1-16,23-2 0 15,-24 25 0-15,2-25-1 16,-25 26 0-16,23-27-1 16,-23 26 0-16,23-48 0 0,-23 24 1 15,0-24 1-15,0 23 1 16,0 2 3-1,0-1 0-15,0 23-1 0,-23 1 1 16,0 22-3-16,-2 1-1 16,2 0-2-16,-24 0-1 15,23 23-2-15,-22-46-1 16,-1 47 0-16,23-25 1 0,-23 0 2 16,-1 25 0-1,25 23 1-15,-48 0 0 0,25 24 1 16,-25 0-1-16,1 22 0 15,-1 1-1-15,0 0 0 16,1 23 0-16,-1 0-1 16,2 1 1-16,-3-1-1 15,2 2 0-15,-24 22 0 16,24 0-1-16,-1 22 0 16,-23 2 1-16,23-1 0 15,-24 1 1-15,-22 0 0 16,23 23 1-16,-24-24 0 15,24 24 0-15,0 1-1 16,-24-1 1-16,49 0 0 16,-26 0 0-16,26 23-1 15,-3 1 1-15,2-1-1 0,-1 0 1 16,23 25 0 0,3 22-1-16,-3 1 1 0,2 23 0 0,21 24 0 15,2 0-1 1,-1 46 1-16,1 0 0 15,23 25 0-15,23 23 0 16,1 0 0-16,-1-1-1 16,24 1 1-1,0 0-2-15,23-1-2 0,2 1-3 16,-2 23-4-16,-23-22-3 0,25 22-3 16,-27-23-1-16,3-25-2 15,-2 2-2-15,2-73-19 16,23-22-112-16,22-45 82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2E09B-BBC1-E648-B7D9-2B9DF7F6F102}" type="datetimeFigureOut">
              <a:rPr kumimoji="1" lang="zh-TW" altLang="en-US" smtClean="0"/>
              <a:t>2025/4/10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EF4AC-2076-ED4B-A4C7-F999660A5FA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44223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/>
              <a:t>import socket</a:t>
            </a:r>
          </a:p>
          <a:p>
            <a:r>
              <a:rPr kumimoji="1" lang="en-US" altLang="zh-TW"/>
              <a:t>import threading</a:t>
            </a:r>
          </a:p>
          <a:p>
            <a:endParaRPr kumimoji="1" lang="en-US" altLang="zh-TW"/>
          </a:p>
          <a:p>
            <a:r>
              <a:rPr kumimoji="1" lang="en-US" altLang="zh-TW"/>
              <a:t>class P2PNode:</a:t>
            </a:r>
          </a:p>
          <a:p>
            <a:r>
              <a:rPr kumimoji="1" lang="en-US" altLang="zh-TW"/>
              <a:t>    def __</a:t>
            </a:r>
            <a:r>
              <a:rPr kumimoji="1" lang="en-US" altLang="zh-TW" err="1"/>
              <a:t>init</a:t>
            </a:r>
            <a:r>
              <a:rPr kumimoji="1" lang="en-US" altLang="zh-TW"/>
              <a:t>__(self, port, peers):</a:t>
            </a:r>
          </a:p>
          <a:p>
            <a:r>
              <a:rPr kumimoji="1" lang="en-US" altLang="zh-TW"/>
              <a:t>        </a:t>
            </a:r>
            <a:r>
              <a:rPr kumimoji="1" lang="en-US" altLang="zh-TW" err="1"/>
              <a:t>self.port</a:t>
            </a:r>
            <a:r>
              <a:rPr kumimoji="1" lang="en-US" altLang="zh-TW"/>
              <a:t> = port</a:t>
            </a:r>
          </a:p>
          <a:p>
            <a:r>
              <a:rPr kumimoji="1" lang="en-US" altLang="zh-TW"/>
              <a:t>        </a:t>
            </a:r>
            <a:r>
              <a:rPr kumimoji="1" lang="en-US" altLang="zh-TW" err="1"/>
              <a:t>self.peers</a:t>
            </a:r>
            <a:r>
              <a:rPr kumimoji="1" lang="en-US" altLang="zh-TW"/>
              <a:t> = peers</a:t>
            </a:r>
          </a:p>
          <a:p>
            <a:r>
              <a:rPr kumimoji="1" lang="en-US" altLang="zh-TW"/>
              <a:t>        </a:t>
            </a:r>
            <a:r>
              <a:rPr kumimoji="1" lang="en-US" altLang="zh-TW" err="1"/>
              <a:t>self.sock</a:t>
            </a:r>
            <a:r>
              <a:rPr kumimoji="1" lang="en-US" altLang="zh-TW"/>
              <a:t> = </a:t>
            </a:r>
            <a:r>
              <a:rPr kumimoji="1" lang="en-US" altLang="zh-TW" err="1"/>
              <a:t>socket.socket</a:t>
            </a:r>
            <a:r>
              <a:rPr kumimoji="1" lang="en-US" altLang="zh-TW"/>
              <a:t>(</a:t>
            </a:r>
            <a:r>
              <a:rPr kumimoji="1" lang="en-US" altLang="zh-TW" err="1"/>
              <a:t>socket.AF_INET</a:t>
            </a:r>
            <a:r>
              <a:rPr kumimoji="1" lang="en-US" altLang="zh-TW"/>
              <a:t>, </a:t>
            </a:r>
            <a:r>
              <a:rPr kumimoji="1" lang="en-US" altLang="zh-TW" err="1"/>
              <a:t>socket.SOCK_DGRAM</a:t>
            </a:r>
            <a:r>
              <a:rPr kumimoji="1" lang="en-US" altLang="zh-TW"/>
              <a:t>)</a:t>
            </a:r>
          </a:p>
          <a:p>
            <a:r>
              <a:rPr kumimoji="1" lang="en-US" altLang="zh-TW"/>
              <a:t>        </a:t>
            </a:r>
            <a:r>
              <a:rPr kumimoji="1" lang="en-US" altLang="zh-TW" err="1"/>
              <a:t>self.sock.bind</a:t>
            </a:r>
            <a:r>
              <a:rPr kumimoji="1" lang="en-US" altLang="zh-TW"/>
              <a:t>(('172.17.0.4', </a:t>
            </a:r>
            <a:r>
              <a:rPr kumimoji="1" lang="en-US" altLang="zh-TW" err="1"/>
              <a:t>self.port</a:t>
            </a:r>
            <a:r>
              <a:rPr kumimoji="1" lang="en-US" altLang="zh-TW"/>
              <a:t>))</a:t>
            </a:r>
          </a:p>
          <a:p>
            <a:endParaRPr kumimoji="1" lang="en-US" altLang="zh-TW"/>
          </a:p>
          <a:p>
            <a:r>
              <a:rPr kumimoji="1" lang="en-US" altLang="zh-TW"/>
              <a:t>    def start(self):</a:t>
            </a:r>
          </a:p>
          <a:p>
            <a:r>
              <a:rPr kumimoji="1" lang="en-US" altLang="zh-TW"/>
              <a:t>        </a:t>
            </a:r>
            <a:r>
              <a:rPr kumimoji="1" lang="en-US" altLang="zh-TW" err="1"/>
              <a:t>threading.Thread</a:t>
            </a:r>
            <a:r>
              <a:rPr kumimoji="1" lang="en-US" altLang="zh-TW"/>
              <a:t>(target=</a:t>
            </a:r>
            <a:r>
              <a:rPr kumimoji="1" lang="en-US" altLang="zh-TW" err="1"/>
              <a:t>self._listen</a:t>
            </a:r>
            <a:r>
              <a:rPr kumimoji="1" lang="en-US" altLang="zh-TW"/>
              <a:t>).start()</a:t>
            </a:r>
          </a:p>
          <a:p>
            <a:r>
              <a:rPr kumimoji="1" lang="en-US" altLang="zh-TW"/>
              <a:t>        </a:t>
            </a:r>
            <a:r>
              <a:rPr kumimoji="1" lang="en-US" altLang="zh-TW" err="1"/>
              <a:t>threading.Thread</a:t>
            </a:r>
            <a:r>
              <a:rPr kumimoji="1" lang="en-US" altLang="zh-TW"/>
              <a:t>(target=self._</a:t>
            </a:r>
            <a:r>
              <a:rPr kumimoji="1" lang="en-US" altLang="zh-TW" err="1"/>
              <a:t>send_messages</a:t>
            </a:r>
            <a:r>
              <a:rPr kumimoji="1" lang="en-US" altLang="zh-TW"/>
              <a:t>).start()</a:t>
            </a:r>
          </a:p>
          <a:p>
            <a:endParaRPr kumimoji="1" lang="en-US" altLang="zh-TW"/>
          </a:p>
          <a:p>
            <a:r>
              <a:rPr kumimoji="1" lang="en-US" altLang="zh-TW"/>
              <a:t>    def _listen(self):</a:t>
            </a:r>
          </a:p>
          <a:p>
            <a:r>
              <a:rPr kumimoji="1" lang="en-US" altLang="zh-TW"/>
              <a:t>        while True:</a:t>
            </a:r>
          </a:p>
          <a:p>
            <a:r>
              <a:rPr kumimoji="1" lang="en-US" altLang="zh-TW"/>
              <a:t>            data, </a:t>
            </a:r>
            <a:r>
              <a:rPr kumimoji="1" lang="en-US" altLang="zh-TW" err="1"/>
              <a:t>addr</a:t>
            </a:r>
            <a:r>
              <a:rPr kumimoji="1" lang="en-US" altLang="zh-TW"/>
              <a:t> = </a:t>
            </a:r>
            <a:r>
              <a:rPr kumimoji="1" lang="en-US" altLang="zh-TW" err="1"/>
              <a:t>self.sock.recvfrom</a:t>
            </a:r>
            <a:r>
              <a:rPr kumimoji="1" lang="en-US" altLang="zh-TW"/>
              <a:t>(1024)</a:t>
            </a:r>
          </a:p>
          <a:p>
            <a:r>
              <a:rPr kumimoji="1" lang="en-US" altLang="zh-TW"/>
              <a:t>            print(</a:t>
            </a:r>
            <a:r>
              <a:rPr kumimoji="1" lang="en-US" altLang="zh-TW" err="1"/>
              <a:t>f"Received</a:t>
            </a:r>
            <a:r>
              <a:rPr kumimoji="1" lang="en-US" altLang="zh-TW"/>
              <a:t> {</a:t>
            </a:r>
            <a:r>
              <a:rPr kumimoji="1" lang="en-US" altLang="zh-TW" err="1"/>
              <a:t>data.decode</a:t>
            </a:r>
            <a:r>
              <a:rPr kumimoji="1" lang="en-US" altLang="zh-TW"/>
              <a:t>('utf-8')} from {</a:t>
            </a:r>
            <a:r>
              <a:rPr kumimoji="1" lang="en-US" altLang="zh-TW" err="1"/>
              <a:t>addr</a:t>
            </a:r>
            <a:r>
              <a:rPr kumimoji="1" lang="en-US" altLang="zh-TW"/>
              <a:t>}")</a:t>
            </a:r>
          </a:p>
          <a:p>
            <a:endParaRPr kumimoji="1" lang="en-US" altLang="zh-TW"/>
          </a:p>
          <a:p>
            <a:r>
              <a:rPr kumimoji="1" lang="en-US" altLang="zh-TW"/>
              <a:t>    def _</a:t>
            </a:r>
            <a:r>
              <a:rPr kumimoji="1" lang="en-US" altLang="zh-TW" err="1"/>
              <a:t>send_messages</a:t>
            </a:r>
            <a:r>
              <a:rPr kumimoji="1" lang="en-US" altLang="zh-TW"/>
              <a:t>(self):</a:t>
            </a:r>
          </a:p>
          <a:p>
            <a:r>
              <a:rPr kumimoji="1" lang="en-US" altLang="zh-TW"/>
              <a:t>        while True:</a:t>
            </a:r>
          </a:p>
          <a:p>
            <a:r>
              <a:rPr kumimoji="1" lang="en-US" altLang="zh-TW"/>
              <a:t>            message = input("Enter a message: ")</a:t>
            </a:r>
          </a:p>
          <a:p>
            <a:r>
              <a:rPr kumimoji="1" lang="en-US" altLang="zh-TW"/>
              <a:t>            for peer in </a:t>
            </a:r>
            <a:r>
              <a:rPr kumimoji="1" lang="en-US" altLang="zh-TW" err="1"/>
              <a:t>self.peers</a:t>
            </a:r>
            <a:r>
              <a:rPr kumimoji="1" lang="en-US" altLang="zh-TW"/>
              <a:t>:</a:t>
            </a:r>
          </a:p>
          <a:p>
            <a:r>
              <a:rPr kumimoji="1" lang="en-US" altLang="zh-TW"/>
              <a:t>                </a:t>
            </a:r>
            <a:r>
              <a:rPr kumimoji="1" lang="en-US" altLang="zh-TW" err="1"/>
              <a:t>self.sock.sendto</a:t>
            </a:r>
            <a:r>
              <a:rPr kumimoji="1" lang="en-US" altLang="zh-TW"/>
              <a:t>(</a:t>
            </a:r>
            <a:r>
              <a:rPr kumimoji="1" lang="en-US" altLang="zh-TW" err="1"/>
              <a:t>message.encode</a:t>
            </a:r>
            <a:r>
              <a:rPr kumimoji="1" lang="en-US" altLang="zh-TW"/>
              <a:t>('utf-8'), peer)</a:t>
            </a:r>
          </a:p>
          <a:p>
            <a:endParaRPr kumimoji="1" lang="en-US" altLang="zh-TW"/>
          </a:p>
          <a:p>
            <a:r>
              <a:rPr kumimoji="1" lang="en-US" altLang="zh-TW"/>
              <a:t>if __name__ == '__main__':</a:t>
            </a:r>
          </a:p>
          <a:p>
            <a:r>
              <a:rPr kumimoji="1" lang="en-US" altLang="zh-TW"/>
              <a:t>    port = 8001</a:t>
            </a:r>
          </a:p>
          <a:p>
            <a:r>
              <a:rPr kumimoji="1" lang="en-US" altLang="zh-TW"/>
              <a:t>    peers = [('172.17.0.2', 8001), ('172.17.0.3', 8001)]</a:t>
            </a:r>
          </a:p>
          <a:p>
            <a:r>
              <a:rPr kumimoji="1" lang="en-US" altLang="zh-TW"/>
              <a:t>    node = P2PNode(port, peers)</a:t>
            </a:r>
          </a:p>
          <a:p>
            <a:r>
              <a:rPr kumimoji="1" lang="en-US" altLang="zh-TW"/>
              <a:t>    </a:t>
            </a:r>
            <a:r>
              <a:rPr kumimoji="1" lang="en-US" altLang="zh-TW" err="1"/>
              <a:t>node.start</a:t>
            </a:r>
            <a:r>
              <a:rPr kumimoji="1" lang="en-US" altLang="zh-TW"/>
              <a:t>()</a:t>
            </a:r>
          </a:p>
          <a:p>
            <a:endParaRPr kumimoji="1" lang="en-US" altLang="zh-TW"/>
          </a:p>
          <a:p>
            <a:endParaRPr kumimoji="1" lang="zh-TW" altLang="en-US"/>
          </a:p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EF4AC-2076-ED4B-A4C7-F999660A5FAF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11776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EF4AC-2076-ED4B-A4C7-F999660A5FAF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6522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CA7AA2-5DFA-48C8-A9F4-5871ECF1B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0EA666-1D50-150A-35E6-CD66F4625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F8E9E8-0C2E-861E-2EBC-1CF4A488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C26D4-672D-7346-815D-C095B9384270}" type="datetime1">
              <a:rPr kumimoji="1" lang="zh-TW" altLang="en-US" smtClean="0"/>
              <a:t>2025/4/10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B25E90-CE15-4F90-0D47-35A731E4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DE1C7C-103C-55CA-7963-E16176CE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777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10-F2EE-B119-20E9-8901678A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815B761-8473-9EDF-ABE0-0290E9560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3AF91E-CBB9-354A-48D7-5986B9B8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4AD9-47F6-2F46-ABDE-C0D7994A531B}" type="datetime1">
              <a:rPr kumimoji="1" lang="zh-TW" altLang="en-US" smtClean="0"/>
              <a:t>2025/4/10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2A932F-3091-078D-94BA-2617FC68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28665F-E2B5-D755-D2D8-8F6975BC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85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8D4B9BC-CDAC-0C15-78B2-8FFBAB043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BB70C50-26ED-23BD-D5FF-4E4E9C101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49BA32-5762-A1F0-C44A-75191493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5E632-19CE-1745-BDFF-D9D32D158810}" type="datetime1">
              <a:rPr kumimoji="1" lang="zh-TW" altLang="en-US" smtClean="0"/>
              <a:t>2025/4/10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E44919-50F3-E61C-3D45-8B8FA65B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B4E7C2-28C8-DF4A-B404-66904194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462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FBD9D-D877-F3DD-E24C-D01C6C69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DCD638-A4C6-5359-B449-32B1489E8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67E1FD-758A-E2B6-420F-0125A065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3B96-E49F-AA4A-97CD-971D7AB94892}" type="datetime1">
              <a:rPr kumimoji="1" lang="zh-TW" altLang="en-US" smtClean="0"/>
              <a:t>2025/4/10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0A4B05-FCAA-E369-549E-A3035F3D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C0FAB2-868D-893E-B49B-83BBF273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831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A2F3B-249C-F3BF-EE09-AA9CFEA80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6F5B5A-0574-2B68-D7B7-160994D1C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1E7299-5824-0473-B18D-CD8E64AF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B1D89-B376-1B4A-A621-BE47DB472610}" type="datetime1">
              <a:rPr kumimoji="1" lang="zh-TW" altLang="en-US" smtClean="0"/>
              <a:t>2025/4/10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E6D5E3-53CF-03C8-6B13-6588DB70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E6D028-7382-088F-4BB0-17B9C3DB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542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8E277-41F3-9FB2-53FF-7EB54C58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EAC954-9303-FE74-9612-F4B45B547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B0B3E0-F17A-B556-2A63-F9FA51BB0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113306-219D-9728-E1DF-779A3C67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364A-CF13-994C-A52B-E37046D8B9C0}" type="datetime1">
              <a:rPr kumimoji="1" lang="zh-TW" altLang="en-US" smtClean="0"/>
              <a:t>2025/4/10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0758B2-7512-9D67-29FE-7A0C9FFB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ABA4C2-D653-5471-0962-4CA7A31F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864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1B3B83-91BE-1348-07F1-DFF02A71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015D1A-808B-9D71-6F4F-9046DE6FF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D9702C-3733-F78A-855A-B452A26C1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FFC8A16-A8E3-BC27-C406-70D462B2C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C7FDDB5-3F54-954C-0002-3697B50D0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912144C-FFDF-D2D4-2FB4-14F7ED3E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00C4-E49F-5B4C-8F2A-F650E5B1FFE6}" type="datetime1">
              <a:rPr kumimoji="1" lang="zh-TW" altLang="en-US" smtClean="0"/>
              <a:t>2025/4/10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E2559A3-BE0E-3990-FBB9-722C40A3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812F18-675C-8FE4-915E-CD5FB281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3773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C3DAC5-4D81-0563-845D-0A36F9BF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D672A50-30FB-C011-DAC0-A24717276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AA4F-A1BA-004D-90A8-C4C389E54EC4}" type="datetime1">
              <a:rPr kumimoji="1" lang="zh-TW" altLang="en-US" smtClean="0"/>
              <a:t>2025/4/10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7BA26D6-1D63-327D-D43B-A249D50E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E04E43-B54D-141C-6F1E-56762C5F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1548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E76B38F-7E35-F2BE-253C-EEA5809A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4E986-44F7-404C-A9F0-BDDA7A0E13D4}" type="datetime1">
              <a:rPr kumimoji="1" lang="zh-TW" altLang="en-US" smtClean="0"/>
              <a:t>2025/4/10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B78C071-CA90-4EB0-D881-4DE63D56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613D82-852B-CE57-516C-B053720E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2010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1F058-85BF-A6A7-7A01-CEB44AB75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1E0D39-F269-B22E-8FE8-00E9CDA6A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B8C0EB-CFD2-F48F-C060-5504207A4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F3E7C5-7551-BC7A-7C98-468EF2A6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A5813-6A96-2A4D-AFB1-B9E20A0D267C}" type="datetime1">
              <a:rPr kumimoji="1" lang="zh-TW" altLang="en-US" smtClean="0"/>
              <a:t>2025/4/10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D577DB-2D59-364D-F538-1498C1AB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7D22C9-1404-15E4-7971-3C881670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92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C1F3F-EFEB-4899-E7B8-12822A48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2F36510-15DC-BFAB-21C7-9AD408602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92E2BA-E9CD-74E4-AF04-74A876897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ABD596-5824-FD01-B5BC-47AB08EF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A5B5-57A7-9544-94C6-9A391B9EE12E}" type="datetime1">
              <a:rPr kumimoji="1" lang="zh-TW" altLang="en-US" smtClean="0"/>
              <a:t>2025/4/10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069476-1EA0-CBF7-720F-DF5D0147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5C2F49-C59D-27CF-95B5-0B5031D1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572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3D186C1-2A05-E83C-B4FD-EF35618D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2F37CC-2D0C-AF41-AB0B-DDA97BC7E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32D6DA-D334-CB5D-4435-4FE3AC76B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5CF5B-651B-1847-BB06-4306DEE41AE1}" type="datetime1">
              <a:rPr kumimoji="1" lang="zh-TW" altLang="en-US" smtClean="0"/>
              <a:t>2025/4/10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133640-704E-52E6-5036-48383F7AC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5B2EE7-B617-B932-95DC-913FF89C5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358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79B4EA-DFA1-3BEA-261B-65F3555ED6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/>
              <a:t>Container</a:t>
            </a:r>
            <a:r>
              <a:rPr kumimoji="1" lang="zh-TW" altLang="en-US"/>
              <a:t> 練習作業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5E3434-29BB-DA47-028A-EC41AA0EB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/>
              <a:t>用</a:t>
            </a:r>
            <a:r>
              <a:rPr kumimoji="1" lang="en-US" altLang="zh-TW"/>
              <a:t>docker</a:t>
            </a:r>
            <a:r>
              <a:rPr kumimoji="1" lang="zh-TW" altLang="en-US"/>
              <a:t> 架構實做分散式帳本 </a:t>
            </a:r>
            <a:r>
              <a:rPr kumimoji="1" lang="en-US" altLang="zh-TW"/>
              <a:t>(</a:t>
            </a:r>
            <a:r>
              <a:rPr kumimoji="1" lang="zh-TW" altLang="en-US"/>
              <a:t>查帳、挖礦、轉帳、驗證帳本</a:t>
            </a:r>
            <a:r>
              <a:rPr kumimoji="1" lang="en-US" altLang="zh-TW"/>
              <a:t>)</a:t>
            </a:r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2D3D239-33AE-9EC3-FB80-E589E6DE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0392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C25E5F-A84A-6812-A44D-A7929260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Demo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4E686E-6C3F-47AC-3AF4-12A53F0B5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868"/>
            <a:ext cx="10515600" cy="46380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/>
              <a:t>Demo</a:t>
            </a:r>
            <a:r>
              <a:rPr kumimoji="1" lang="zh-TW" altLang="en-US"/>
              <a:t> 前，建立</a:t>
            </a:r>
            <a:r>
              <a:rPr kumimoji="1" lang="en-US" altLang="zh-TW"/>
              <a:t>3</a:t>
            </a:r>
            <a:r>
              <a:rPr kumimoji="1" lang="zh-TW" altLang="en-US"/>
              <a:t>個</a:t>
            </a:r>
            <a:r>
              <a:rPr kumimoji="1" lang="en-US" altLang="zh-TW"/>
              <a:t>Client</a:t>
            </a:r>
            <a:r>
              <a:rPr kumimoji="1" lang="zh-TW" altLang="en-US"/>
              <a:t>，產生</a:t>
            </a:r>
            <a:r>
              <a:rPr kumimoji="1" lang="en-US" altLang="zh-TW"/>
              <a:t>100</a:t>
            </a:r>
            <a:r>
              <a:rPr kumimoji="1" lang="zh-TW" altLang="en-US"/>
              <a:t>個交易記錄</a:t>
            </a:r>
            <a:r>
              <a:rPr kumimoji="1" lang="en-US" altLang="zh-TW"/>
              <a:t>(20</a:t>
            </a:r>
            <a:r>
              <a:rPr kumimoji="1" lang="zh-TW" altLang="en-US"/>
              <a:t>個帳本區塊</a:t>
            </a:r>
            <a:r>
              <a:rPr kumimoji="1" lang="en-US" altLang="zh-TW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/>
              <a:t>Demo</a:t>
            </a:r>
            <a:r>
              <a:rPr kumimoji="1" lang="zh-TW" altLang="en-US"/>
              <a:t> 流程</a:t>
            </a:r>
            <a:r>
              <a:rPr kumimoji="1" lang="en-US" altLang="zh-TW"/>
              <a:t>:</a:t>
            </a:r>
            <a:r>
              <a:rPr kumimoji="1" lang="zh-TW" altLang="en-US"/>
              <a:t> </a:t>
            </a:r>
            <a:endParaRPr kumimoji="1" lang="en-US" altLang="zh-TW"/>
          </a:p>
          <a:p>
            <a:pPr marL="971550" lvl="1" indent="-514350">
              <a:buFont typeface="+mj-lt"/>
              <a:buAutoNum type="arabicPeriod"/>
            </a:pPr>
            <a:r>
              <a:rPr kumimoji="1" lang="zh-TW" altLang="en-US"/>
              <a:t>轉帳</a:t>
            </a:r>
            <a:r>
              <a:rPr kumimoji="1" lang="en-US" altLang="zh-TW"/>
              <a:t>6</a:t>
            </a:r>
            <a:r>
              <a:rPr kumimoji="1" lang="zh-TW" altLang="en-US"/>
              <a:t>次</a:t>
            </a:r>
            <a:r>
              <a:rPr kumimoji="1" lang="en-US" altLang="zh-TW">
                <a:sym typeface="Wingdings" panose="05000000000000000000" pitchFamily="2" charset="2"/>
              </a:rPr>
              <a:t></a:t>
            </a:r>
            <a:r>
              <a:rPr kumimoji="1" lang="zh-TW" altLang="en-US">
                <a:sym typeface="Wingdings" panose="05000000000000000000" pitchFamily="2" charset="2"/>
              </a:rPr>
              <a:t>測試</a:t>
            </a:r>
            <a:r>
              <a:rPr kumimoji="1" lang="zh-TW" altLang="en-US"/>
              <a:t>產生新區塊 </a:t>
            </a:r>
            <a:r>
              <a:rPr kumimoji="1" lang="en-US" altLang="zh-TW"/>
              <a:t>(10%)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zh-TW" altLang="en-US"/>
              <a:t>登入</a:t>
            </a:r>
            <a:r>
              <a:rPr kumimoji="1" lang="en-US" altLang="zh-TW"/>
              <a:t>(</a:t>
            </a:r>
            <a:r>
              <a:rPr kumimoji="1" lang="zh-TW" altLang="en-US"/>
              <a:t>切進去</a:t>
            </a:r>
            <a:r>
              <a:rPr kumimoji="1" lang="en-US" altLang="zh-TW"/>
              <a:t>container)</a:t>
            </a:r>
            <a:r>
              <a:rPr kumimoji="1" lang="zh-TW" altLang="en-US"/>
              <a:t>任意二個 </a:t>
            </a:r>
            <a:r>
              <a:rPr kumimoji="1" lang="en-US" altLang="zh-TW"/>
              <a:t>clients</a:t>
            </a:r>
            <a:r>
              <a:rPr kumimoji="1" lang="zh-TW" altLang="en-US"/>
              <a:t> 查詢餘額</a:t>
            </a:r>
            <a:r>
              <a:rPr kumimoji="1" lang="en-US" altLang="zh-TW"/>
              <a:t>(10%)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zh-TW" altLang="en-US"/>
              <a:t>登入</a:t>
            </a:r>
            <a:r>
              <a:rPr kumimoji="1" lang="en-US" altLang="zh-TW"/>
              <a:t>(</a:t>
            </a:r>
            <a:r>
              <a:rPr kumimoji="1" lang="zh-TW" altLang="en-US"/>
              <a:t>切進去</a:t>
            </a:r>
            <a:r>
              <a:rPr kumimoji="1" lang="en-US" altLang="zh-TW"/>
              <a:t>container)</a:t>
            </a:r>
            <a:r>
              <a:rPr kumimoji="1" lang="zh-TW" altLang="en-US"/>
              <a:t>任意二個 </a:t>
            </a:r>
            <a:r>
              <a:rPr kumimoji="1" lang="en-US" altLang="zh-TW"/>
              <a:t>clients</a:t>
            </a:r>
            <a:r>
              <a:rPr kumimoji="1" lang="zh-TW" altLang="en-US"/>
              <a:t> 查詢交易記錄</a:t>
            </a:r>
            <a:r>
              <a:rPr kumimoji="1" lang="en-US" altLang="zh-TW"/>
              <a:t>(10%)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TW" err="1"/>
              <a:t>checkChain</a:t>
            </a:r>
            <a:r>
              <a:rPr kumimoji="1" lang="en-US" altLang="zh-TW"/>
              <a:t>:</a:t>
            </a:r>
            <a:r>
              <a:rPr kumimoji="1" lang="zh-TW" altLang="en-US"/>
              <a:t> 檢查帳本鍊完整性</a:t>
            </a:r>
            <a:r>
              <a:rPr kumimoji="1" lang="en-US" altLang="zh-TW"/>
              <a:t>(10%)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TW" err="1"/>
              <a:t>checkChain</a:t>
            </a:r>
            <a:r>
              <a:rPr kumimoji="1" lang="en-US" altLang="zh-TW"/>
              <a:t>:</a:t>
            </a:r>
            <a:r>
              <a:rPr kumimoji="1" lang="zh-TW" altLang="en-US"/>
              <a:t> 竄改任一</a:t>
            </a:r>
            <a:r>
              <a:rPr kumimoji="1" lang="en-US" altLang="zh-TW"/>
              <a:t>Client</a:t>
            </a:r>
            <a:r>
              <a:rPr kumimoji="1" lang="zh-TW" altLang="en-US"/>
              <a:t>的一個帳本區塊，檢查帳本鍊完整性</a:t>
            </a:r>
            <a:r>
              <a:rPr kumimoji="1" lang="en-US" altLang="zh-TW"/>
              <a:t>(10%)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zh-TW" err="1"/>
              <a:t>checkAllChains</a:t>
            </a:r>
            <a:r>
              <a:rPr kumimoji="1" lang="zh-TW" altLang="en-US"/>
              <a:t> </a:t>
            </a:r>
            <a:r>
              <a:rPr kumimoji="1" lang="en-US" altLang="zh-TW"/>
              <a:t>(25%)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zh-TW" altLang="en-US"/>
              <a:t>帳本共識機制 </a:t>
            </a:r>
            <a:r>
              <a:rPr kumimoji="1" lang="en-US" altLang="zh-TW"/>
              <a:t>(25%)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CC4C77-B619-ECBB-66D2-35F67AD2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32534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0D0710-96FC-427D-A8C3-4310FAEB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Demo</a:t>
            </a:r>
            <a:r>
              <a:rPr kumimoji="1" lang="zh-TW" altLang="en-US"/>
              <a:t>、上傳</a:t>
            </a:r>
            <a:r>
              <a:rPr kumimoji="1" lang="en-US" altLang="zh-TW"/>
              <a:t>e-learning</a:t>
            </a:r>
            <a:r>
              <a:rPr kumimoji="1" lang="zh-TW" altLang="en-US"/>
              <a:t> 時間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7159B5-AA4F-5496-9CF0-8ADF72948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二週內</a:t>
            </a:r>
            <a:r>
              <a:rPr kumimoji="1" lang="en-US" altLang="zh-TW"/>
              <a:t>(4/</a:t>
            </a:r>
            <a:r>
              <a:rPr kumimoji="1" lang="en-US" altLang="zh-TW">
                <a:highlight>
                  <a:srgbClr val="FFFF00"/>
                </a:highlight>
              </a:rPr>
              <a:t>25</a:t>
            </a:r>
            <a:r>
              <a:rPr kumimoji="1" lang="en-US" altLang="zh-TW"/>
              <a:t> 17:00</a:t>
            </a:r>
            <a:r>
              <a:rPr kumimoji="1" lang="zh-TW" altLang="en-US"/>
              <a:t>前</a:t>
            </a:r>
            <a:r>
              <a:rPr kumimoji="1" lang="en-US" altLang="zh-TW"/>
              <a:t>)</a:t>
            </a:r>
            <a:r>
              <a:rPr kumimoji="1" lang="zh-TW" altLang="en-US"/>
              <a:t>  </a:t>
            </a:r>
            <a:r>
              <a:rPr kumimoji="1" lang="en-US" altLang="zh-TW"/>
              <a:t>Demo</a:t>
            </a:r>
            <a:r>
              <a:rPr kumimoji="1" lang="zh-TW" altLang="en-US"/>
              <a:t> 完畢</a:t>
            </a:r>
            <a:endParaRPr kumimoji="1" lang="en-US" altLang="zh-TW"/>
          </a:p>
          <a:p>
            <a:endParaRPr kumimoji="1" lang="en-US" altLang="zh-TW"/>
          </a:p>
          <a:p>
            <a:r>
              <a:rPr kumimoji="1" lang="en-US" altLang="zh-TW"/>
              <a:t>Code</a:t>
            </a:r>
            <a:r>
              <a:rPr kumimoji="1" lang="zh-TW" altLang="en-US"/>
              <a:t> 要上傳到 </a:t>
            </a:r>
            <a:r>
              <a:rPr kumimoji="1" lang="en-US" altLang="zh-TW"/>
              <a:t>e-learning,</a:t>
            </a:r>
            <a:r>
              <a:rPr kumimoji="1" lang="zh-TW" altLang="en-US"/>
              <a:t> 每個人都要上傳</a:t>
            </a:r>
            <a:endParaRPr kumimoji="1" lang="en-US" altLang="zh-TW"/>
          </a:p>
          <a:p>
            <a:r>
              <a:rPr kumimoji="1" lang="en-US" altLang="zh-TW">
                <a:solidFill>
                  <a:srgbClr val="FF0000"/>
                </a:solidFill>
              </a:rPr>
              <a:t>code</a:t>
            </a:r>
            <a:r>
              <a:rPr kumimoji="1" lang="zh-TW" altLang="en-US">
                <a:solidFill>
                  <a:srgbClr val="FF0000"/>
                </a:solidFill>
              </a:rPr>
              <a:t>第一行標註同組組員的姓名、學號</a:t>
            </a:r>
            <a:endParaRPr kumimoji="1" lang="en-US" altLang="zh-TW">
              <a:solidFill>
                <a:srgbClr val="FF0000"/>
              </a:solidFill>
            </a:endParaRPr>
          </a:p>
          <a:p>
            <a:endParaRPr kumimoji="1" lang="en-US" altLang="zh-TW"/>
          </a:p>
          <a:p>
            <a:endParaRPr kumimoji="1" lang="en-US" altLang="zh-TW"/>
          </a:p>
          <a:p>
            <a:r>
              <a:rPr kumimoji="1" lang="zh-TW" altLang="en-US"/>
              <a:t>組員與 </a:t>
            </a:r>
            <a:r>
              <a:rPr kumimoji="1" lang="en-US" altLang="zh-TW"/>
              <a:t>Level 1 </a:t>
            </a:r>
            <a:r>
              <a:rPr kumimoji="1" lang="zh-TW" altLang="en-US"/>
              <a:t>的分組相同，要更換組員請知會老師、助教</a:t>
            </a:r>
            <a:endParaRPr kumimoji="1"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1EFEB5-F3D6-5A58-3A32-2376B83B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67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A502A3B-1E3B-47D5-808F-34D4894F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542" y="2273044"/>
            <a:ext cx="5565676" cy="1133475"/>
          </a:xfrm>
        </p:spPr>
        <p:txBody>
          <a:bodyPr/>
          <a:lstStyle/>
          <a:p>
            <a:r>
              <a:rPr lang="en-US" altLang="zh-TW"/>
              <a:t>Level</a:t>
            </a:r>
            <a:r>
              <a:rPr lang="zh-TW" altLang="en-US"/>
              <a:t> </a:t>
            </a: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48B2E91-1BE1-A4FC-39BD-D8FDFBA99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2542" y="3433508"/>
            <a:ext cx="5565676" cy="666582"/>
          </a:xfrm>
        </p:spPr>
        <p:txBody>
          <a:bodyPr/>
          <a:lstStyle/>
          <a:p>
            <a:r>
              <a:rPr lang="zh-TW" altLang="en-US"/>
              <a:t>用</a:t>
            </a:r>
            <a:r>
              <a:rPr lang="en-US" altLang="zh-TW"/>
              <a:t>P2P</a:t>
            </a:r>
            <a:r>
              <a:rPr lang="zh-TW" altLang="en-US"/>
              <a:t> 來達成帳本的分散</a:t>
            </a:r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D590005B-7F73-F992-3A39-6E19BF79EE6B}"/>
              </a:ext>
            </a:extLst>
          </p:cNvPr>
          <p:cNvSpPr/>
          <p:nvPr/>
        </p:nvSpPr>
        <p:spPr>
          <a:xfrm>
            <a:off x="5232781" y="4021381"/>
            <a:ext cx="2142572" cy="2576703"/>
          </a:xfrm>
          <a:prstGeom prst="roundRect">
            <a:avLst>
              <a:gd name="adj" fmla="val 287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E4EAE8-A2D1-87BE-DF46-9829376BC966}"/>
              </a:ext>
            </a:extLst>
          </p:cNvPr>
          <p:cNvSpPr/>
          <p:nvPr/>
        </p:nvSpPr>
        <p:spPr>
          <a:xfrm>
            <a:off x="5257725" y="4100089"/>
            <a:ext cx="956383" cy="39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/>
              <a:t>Client</a:t>
            </a:r>
            <a:r>
              <a:rPr lang="zh-TW" altLang="en-US"/>
              <a:t> </a:t>
            </a: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9BD59B2D-3F66-63F3-CFF1-80776B4CE4D3}"/>
              </a:ext>
            </a:extLst>
          </p:cNvPr>
          <p:cNvSpPr/>
          <p:nvPr/>
        </p:nvSpPr>
        <p:spPr>
          <a:xfrm>
            <a:off x="7533826" y="4021381"/>
            <a:ext cx="2142572" cy="2576703"/>
          </a:xfrm>
          <a:prstGeom prst="roundRect">
            <a:avLst>
              <a:gd name="adj" fmla="val 287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1AD61DD-47E8-96B6-B96F-F72FC1B60AB1}"/>
              </a:ext>
            </a:extLst>
          </p:cNvPr>
          <p:cNvSpPr/>
          <p:nvPr/>
        </p:nvSpPr>
        <p:spPr>
          <a:xfrm>
            <a:off x="7558771" y="4100089"/>
            <a:ext cx="956383" cy="39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/>
              <a:t>Client</a:t>
            </a:r>
            <a:r>
              <a:rPr lang="zh-TW" altLang="en-US"/>
              <a:t> </a:t>
            </a: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3886D045-241E-893D-8CAA-F1135D40D1A8}"/>
              </a:ext>
            </a:extLst>
          </p:cNvPr>
          <p:cNvSpPr/>
          <p:nvPr/>
        </p:nvSpPr>
        <p:spPr>
          <a:xfrm>
            <a:off x="9834872" y="4021381"/>
            <a:ext cx="2142572" cy="2576703"/>
          </a:xfrm>
          <a:prstGeom prst="roundRect">
            <a:avLst>
              <a:gd name="adj" fmla="val 287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A792F5-C39B-3AF7-7905-FCC03F46E440}"/>
              </a:ext>
            </a:extLst>
          </p:cNvPr>
          <p:cNvSpPr/>
          <p:nvPr/>
        </p:nvSpPr>
        <p:spPr>
          <a:xfrm>
            <a:off x="9859816" y="4100089"/>
            <a:ext cx="956383" cy="39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/>
              <a:t>Client</a:t>
            </a:r>
            <a:r>
              <a:rPr lang="zh-TW" altLang="en-US"/>
              <a:t> </a:t>
            </a:r>
            <a:r>
              <a:rPr lang="en-US" altLang="zh-TW"/>
              <a:t>3</a:t>
            </a:r>
            <a:endParaRPr lang="zh-TW" altLang="en-US"/>
          </a:p>
        </p:txBody>
      </p:sp>
      <p:sp>
        <p:nvSpPr>
          <p:cNvPr id="14" name="剪去單一角落矩形 13">
            <a:extLst>
              <a:ext uri="{FF2B5EF4-FFF2-40B4-BE49-F238E27FC236}">
                <a16:creationId xmlns:a16="http://schemas.microsoft.com/office/drawing/2014/main" id="{15386009-B21B-D65E-1B6D-069B7FF7C1DF}"/>
              </a:ext>
            </a:extLst>
          </p:cNvPr>
          <p:cNvSpPr/>
          <p:nvPr/>
        </p:nvSpPr>
        <p:spPr>
          <a:xfrm>
            <a:off x="6380386" y="4183601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>
                <a:solidFill>
                  <a:schemeClr val="tx1"/>
                </a:solidFill>
              </a:rPr>
              <a:t>帳本</a:t>
            </a:r>
            <a:r>
              <a:rPr kumimoji="1" lang="en-US" altLang="zh-TW" sz="1400">
                <a:solidFill>
                  <a:schemeClr val="tx1"/>
                </a:solidFill>
              </a:rPr>
              <a:t>1</a:t>
            </a:r>
            <a:endParaRPr kumimoji="1" lang="zh-TW" altLang="en-US" sz="1400">
              <a:solidFill>
                <a:schemeClr val="tx1"/>
              </a:solidFill>
            </a:endParaRPr>
          </a:p>
        </p:txBody>
      </p:sp>
      <p:sp>
        <p:nvSpPr>
          <p:cNvPr id="15" name="剪去單一角落矩形 14">
            <a:extLst>
              <a:ext uri="{FF2B5EF4-FFF2-40B4-BE49-F238E27FC236}">
                <a16:creationId xmlns:a16="http://schemas.microsoft.com/office/drawing/2014/main" id="{2D7153AE-934A-D6AA-E6F7-94EE33090D8C}"/>
              </a:ext>
            </a:extLst>
          </p:cNvPr>
          <p:cNvSpPr/>
          <p:nvPr/>
        </p:nvSpPr>
        <p:spPr>
          <a:xfrm>
            <a:off x="6380386" y="4658439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>
                <a:solidFill>
                  <a:schemeClr val="tx1"/>
                </a:solidFill>
              </a:rPr>
              <a:t>帳本</a:t>
            </a:r>
            <a:r>
              <a:rPr kumimoji="1" lang="en-US" altLang="zh-TW" sz="1400">
                <a:solidFill>
                  <a:schemeClr val="tx1"/>
                </a:solidFill>
              </a:rPr>
              <a:t>2</a:t>
            </a:r>
            <a:endParaRPr kumimoji="1" lang="zh-TW" altLang="en-US" sz="1400">
              <a:solidFill>
                <a:schemeClr val="tx1"/>
              </a:solidFill>
            </a:endParaRPr>
          </a:p>
        </p:txBody>
      </p:sp>
      <p:sp>
        <p:nvSpPr>
          <p:cNvPr id="16" name="剪去單一角落矩形 15">
            <a:extLst>
              <a:ext uri="{FF2B5EF4-FFF2-40B4-BE49-F238E27FC236}">
                <a16:creationId xmlns:a16="http://schemas.microsoft.com/office/drawing/2014/main" id="{093DEFFF-221D-4DDB-A97A-A8F0EC51D0E0}"/>
              </a:ext>
            </a:extLst>
          </p:cNvPr>
          <p:cNvSpPr/>
          <p:nvPr/>
        </p:nvSpPr>
        <p:spPr>
          <a:xfrm>
            <a:off x="6380386" y="5133278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>
                <a:solidFill>
                  <a:schemeClr val="tx1"/>
                </a:solidFill>
              </a:rPr>
              <a:t>帳本</a:t>
            </a:r>
            <a:r>
              <a:rPr kumimoji="1" lang="en-US" altLang="zh-TW" sz="1400">
                <a:solidFill>
                  <a:schemeClr val="tx1"/>
                </a:solidFill>
              </a:rPr>
              <a:t>3</a:t>
            </a:r>
            <a:endParaRPr kumimoji="1" lang="zh-TW" altLang="en-US" sz="1400">
              <a:solidFill>
                <a:schemeClr val="tx1"/>
              </a:solidFill>
            </a:endParaRPr>
          </a:p>
        </p:txBody>
      </p:sp>
      <p:sp>
        <p:nvSpPr>
          <p:cNvPr id="17" name="剪去單一角落矩形 16">
            <a:extLst>
              <a:ext uri="{FF2B5EF4-FFF2-40B4-BE49-F238E27FC236}">
                <a16:creationId xmlns:a16="http://schemas.microsoft.com/office/drawing/2014/main" id="{26BDC0BE-E132-B779-CFB3-79EFC6A140A5}"/>
              </a:ext>
            </a:extLst>
          </p:cNvPr>
          <p:cNvSpPr/>
          <p:nvPr/>
        </p:nvSpPr>
        <p:spPr>
          <a:xfrm>
            <a:off x="6380386" y="5608116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>
                <a:solidFill>
                  <a:schemeClr val="tx1"/>
                </a:solidFill>
              </a:rPr>
              <a:t>帳本</a:t>
            </a:r>
            <a:r>
              <a:rPr kumimoji="1" lang="en-US" altLang="zh-TW" sz="1400">
                <a:solidFill>
                  <a:schemeClr val="tx1"/>
                </a:solidFill>
              </a:rPr>
              <a:t>4</a:t>
            </a:r>
            <a:endParaRPr kumimoji="1" lang="zh-TW" altLang="en-US" sz="1400">
              <a:solidFill>
                <a:schemeClr val="tx1"/>
              </a:solidFill>
            </a:endParaRPr>
          </a:p>
        </p:txBody>
      </p:sp>
      <p:sp>
        <p:nvSpPr>
          <p:cNvPr id="18" name="剪去單一角落矩形 17">
            <a:extLst>
              <a:ext uri="{FF2B5EF4-FFF2-40B4-BE49-F238E27FC236}">
                <a16:creationId xmlns:a16="http://schemas.microsoft.com/office/drawing/2014/main" id="{4693136C-FA25-E1FA-3C5F-BE7328875862}"/>
              </a:ext>
            </a:extLst>
          </p:cNvPr>
          <p:cNvSpPr/>
          <p:nvPr/>
        </p:nvSpPr>
        <p:spPr>
          <a:xfrm>
            <a:off x="6380386" y="6082954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>
                <a:solidFill>
                  <a:schemeClr val="tx1"/>
                </a:solidFill>
              </a:rPr>
              <a:t>帳本</a:t>
            </a:r>
            <a:r>
              <a:rPr kumimoji="1" lang="en-US" altLang="zh-TW" sz="1400">
                <a:solidFill>
                  <a:schemeClr val="tx1"/>
                </a:solidFill>
              </a:rPr>
              <a:t>5</a:t>
            </a:r>
            <a:endParaRPr kumimoji="1" lang="zh-TW" altLang="en-US" sz="1400">
              <a:solidFill>
                <a:schemeClr val="tx1"/>
              </a:solidFill>
            </a:endParaRPr>
          </a:p>
        </p:txBody>
      </p:sp>
      <p:sp>
        <p:nvSpPr>
          <p:cNvPr id="19" name="剪去單一角落矩形 18">
            <a:extLst>
              <a:ext uri="{FF2B5EF4-FFF2-40B4-BE49-F238E27FC236}">
                <a16:creationId xmlns:a16="http://schemas.microsoft.com/office/drawing/2014/main" id="{6C39B412-E865-6FF5-22C8-D2C4A33FFEA9}"/>
              </a:ext>
            </a:extLst>
          </p:cNvPr>
          <p:cNvSpPr/>
          <p:nvPr/>
        </p:nvSpPr>
        <p:spPr>
          <a:xfrm>
            <a:off x="8681432" y="4144113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>
                <a:solidFill>
                  <a:schemeClr val="tx1"/>
                </a:solidFill>
              </a:rPr>
              <a:t>帳本</a:t>
            </a:r>
            <a:r>
              <a:rPr kumimoji="1" lang="en-US" altLang="zh-TW" sz="1400">
                <a:solidFill>
                  <a:schemeClr val="tx1"/>
                </a:solidFill>
              </a:rPr>
              <a:t>1</a:t>
            </a:r>
            <a:endParaRPr kumimoji="1" lang="zh-TW" altLang="en-US" sz="1400">
              <a:solidFill>
                <a:schemeClr val="tx1"/>
              </a:solidFill>
            </a:endParaRPr>
          </a:p>
        </p:txBody>
      </p:sp>
      <p:sp>
        <p:nvSpPr>
          <p:cNvPr id="20" name="剪去單一角落矩形 19">
            <a:extLst>
              <a:ext uri="{FF2B5EF4-FFF2-40B4-BE49-F238E27FC236}">
                <a16:creationId xmlns:a16="http://schemas.microsoft.com/office/drawing/2014/main" id="{D641E782-0F24-3EE6-D7DB-81BA1C91034D}"/>
              </a:ext>
            </a:extLst>
          </p:cNvPr>
          <p:cNvSpPr/>
          <p:nvPr/>
        </p:nvSpPr>
        <p:spPr>
          <a:xfrm>
            <a:off x="8681432" y="4618951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>
                <a:solidFill>
                  <a:schemeClr val="tx1"/>
                </a:solidFill>
              </a:rPr>
              <a:t>帳本</a:t>
            </a:r>
            <a:r>
              <a:rPr kumimoji="1" lang="en-US" altLang="zh-TW" sz="1400">
                <a:solidFill>
                  <a:schemeClr val="tx1"/>
                </a:solidFill>
              </a:rPr>
              <a:t>2</a:t>
            </a:r>
            <a:endParaRPr kumimoji="1" lang="zh-TW" altLang="en-US" sz="1400">
              <a:solidFill>
                <a:schemeClr val="tx1"/>
              </a:solidFill>
            </a:endParaRPr>
          </a:p>
        </p:txBody>
      </p:sp>
      <p:sp>
        <p:nvSpPr>
          <p:cNvPr id="21" name="剪去單一角落矩形 20">
            <a:extLst>
              <a:ext uri="{FF2B5EF4-FFF2-40B4-BE49-F238E27FC236}">
                <a16:creationId xmlns:a16="http://schemas.microsoft.com/office/drawing/2014/main" id="{974115E1-B10F-D2DC-DF01-60D88D63AC1C}"/>
              </a:ext>
            </a:extLst>
          </p:cNvPr>
          <p:cNvSpPr/>
          <p:nvPr/>
        </p:nvSpPr>
        <p:spPr>
          <a:xfrm>
            <a:off x="8681432" y="5093789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>
                <a:solidFill>
                  <a:schemeClr val="tx1"/>
                </a:solidFill>
              </a:rPr>
              <a:t>帳本</a:t>
            </a:r>
            <a:r>
              <a:rPr kumimoji="1" lang="en-US" altLang="zh-TW" sz="1400">
                <a:solidFill>
                  <a:schemeClr val="tx1"/>
                </a:solidFill>
              </a:rPr>
              <a:t>3</a:t>
            </a:r>
            <a:endParaRPr kumimoji="1" lang="zh-TW" altLang="en-US" sz="1400">
              <a:solidFill>
                <a:schemeClr val="tx1"/>
              </a:solidFill>
            </a:endParaRPr>
          </a:p>
        </p:txBody>
      </p:sp>
      <p:sp>
        <p:nvSpPr>
          <p:cNvPr id="22" name="剪去單一角落矩形 21">
            <a:extLst>
              <a:ext uri="{FF2B5EF4-FFF2-40B4-BE49-F238E27FC236}">
                <a16:creationId xmlns:a16="http://schemas.microsoft.com/office/drawing/2014/main" id="{0F666A5C-C1F3-6723-D17D-45F973E38077}"/>
              </a:ext>
            </a:extLst>
          </p:cNvPr>
          <p:cNvSpPr/>
          <p:nvPr/>
        </p:nvSpPr>
        <p:spPr>
          <a:xfrm>
            <a:off x="8681432" y="5568627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>
                <a:solidFill>
                  <a:schemeClr val="tx1"/>
                </a:solidFill>
              </a:rPr>
              <a:t>帳本</a:t>
            </a:r>
            <a:r>
              <a:rPr kumimoji="1" lang="en-US" altLang="zh-TW" sz="1400">
                <a:solidFill>
                  <a:schemeClr val="tx1"/>
                </a:solidFill>
              </a:rPr>
              <a:t>4</a:t>
            </a:r>
            <a:endParaRPr kumimoji="1" lang="zh-TW" altLang="en-US" sz="1400">
              <a:solidFill>
                <a:schemeClr val="tx1"/>
              </a:solidFill>
            </a:endParaRPr>
          </a:p>
        </p:txBody>
      </p:sp>
      <p:sp>
        <p:nvSpPr>
          <p:cNvPr id="23" name="剪去單一角落矩形 22">
            <a:extLst>
              <a:ext uri="{FF2B5EF4-FFF2-40B4-BE49-F238E27FC236}">
                <a16:creationId xmlns:a16="http://schemas.microsoft.com/office/drawing/2014/main" id="{E63777BD-E26E-5F73-DD48-8C08F068BCA9}"/>
              </a:ext>
            </a:extLst>
          </p:cNvPr>
          <p:cNvSpPr/>
          <p:nvPr/>
        </p:nvSpPr>
        <p:spPr>
          <a:xfrm>
            <a:off x="8681432" y="6043466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>
                <a:solidFill>
                  <a:schemeClr val="tx1"/>
                </a:solidFill>
              </a:rPr>
              <a:t>帳本</a:t>
            </a:r>
            <a:r>
              <a:rPr kumimoji="1" lang="en-US" altLang="zh-TW" sz="1400">
                <a:solidFill>
                  <a:schemeClr val="tx1"/>
                </a:solidFill>
              </a:rPr>
              <a:t>5</a:t>
            </a:r>
            <a:endParaRPr kumimoji="1" lang="zh-TW" altLang="en-US" sz="1400">
              <a:solidFill>
                <a:schemeClr val="tx1"/>
              </a:solidFill>
            </a:endParaRPr>
          </a:p>
        </p:txBody>
      </p:sp>
      <p:sp>
        <p:nvSpPr>
          <p:cNvPr id="24" name="剪去單一角落矩形 23">
            <a:extLst>
              <a:ext uri="{FF2B5EF4-FFF2-40B4-BE49-F238E27FC236}">
                <a16:creationId xmlns:a16="http://schemas.microsoft.com/office/drawing/2014/main" id="{EDEBA8B6-69B4-1D4E-66E8-4312F27B3E1C}"/>
              </a:ext>
            </a:extLst>
          </p:cNvPr>
          <p:cNvSpPr/>
          <p:nvPr/>
        </p:nvSpPr>
        <p:spPr>
          <a:xfrm>
            <a:off x="10929493" y="4144113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>
                <a:solidFill>
                  <a:schemeClr val="tx1"/>
                </a:solidFill>
              </a:rPr>
              <a:t>帳本</a:t>
            </a:r>
            <a:r>
              <a:rPr kumimoji="1" lang="en-US" altLang="zh-TW" sz="1400">
                <a:solidFill>
                  <a:schemeClr val="tx1"/>
                </a:solidFill>
              </a:rPr>
              <a:t>1</a:t>
            </a:r>
            <a:endParaRPr kumimoji="1" lang="zh-TW" altLang="en-US" sz="1400">
              <a:solidFill>
                <a:schemeClr val="tx1"/>
              </a:solidFill>
            </a:endParaRPr>
          </a:p>
        </p:txBody>
      </p:sp>
      <p:sp>
        <p:nvSpPr>
          <p:cNvPr id="25" name="剪去單一角落矩形 24">
            <a:extLst>
              <a:ext uri="{FF2B5EF4-FFF2-40B4-BE49-F238E27FC236}">
                <a16:creationId xmlns:a16="http://schemas.microsoft.com/office/drawing/2014/main" id="{F8007DCB-EE17-DCF1-CB83-334EB712EB6F}"/>
              </a:ext>
            </a:extLst>
          </p:cNvPr>
          <p:cNvSpPr/>
          <p:nvPr/>
        </p:nvSpPr>
        <p:spPr>
          <a:xfrm>
            <a:off x="10929493" y="4618951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>
                <a:solidFill>
                  <a:schemeClr val="tx1"/>
                </a:solidFill>
              </a:rPr>
              <a:t>帳本</a:t>
            </a:r>
            <a:r>
              <a:rPr kumimoji="1" lang="en-US" altLang="zh-TW" sz="1400">
                <a:solidFill>
                  <a:schemeClr val="tx1"/>
                </a:solidFill>
              </a:rPr>
              <a:t>2</a:t>
            </a:r>
            <a:endParaRPr kumimoji="1" lang="zh-TW" altLang="en-US" sz="1400">
              <a:solidFill>
                <a:schemeClr val="tx1"/>
              </a:solidFill>
            </a:endParaRPr>
          </a:p>
        </p:txBody>
      </p:sp>
      <p:sp>
        <p:nvSpPr>
          <p:cNvPr id="26" name="剪去單一角落矩形 25">
            <a:extLst>
              <a:ext uri="{FF2B5EF4-FFF2-40B4-BE49-F238E27FC236}">
                <a16:creationId xmlns:a16="http://schemas.microsoft.com/office/drawing/2014/main" id="{5418DBE9-47C5-79F0-CEBE-5AD9596FF41C}"/>
              </a:ext>
            </a:extLst>
          </p:cNvPr>
          <p:cNvSpPr/>
          <p:nvPr/>
        </p:nvSpPr>
        <p:spPr>
          <a:xfrm>
            <a:off x="10929493" y="5093789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>
                <a:solidFill>
                  <a:schemeClr val="tx1"/>
                </a:solidFill>
              </a:rPr>
              <a:t>帳本</a:t>
            </a:r>
            <a:r>
              <a:rPr kumimoji="1" lang="en-US" altLang="zh-TW" sz="1400">
                <a:solidFill>
                  <a:schemeClr val="tx1"/>
                </a:solidFill>
              </a:rPr>
              <a:t>3</a:t>
            </a:r>
            <a:endParaRPr kumimoji="1" lang="zh-TW" altLang="en-US" sz="1400">
              <a:solidFill>
                <a:schemeClr val="tx1"/>
              </a:solidFill>
            </a:endParaRPr>
          </a:p>
        </p:txBody>
      </p:sp>
      <p:sp>
        <p:nvSpPr>
          <p:cNvPr id="27" name="剪去單一角落矩形 26">
            <a:extLst>
              <a:ext uri="{FF2B5EF4-FFF2-40B4-BE49-F238E27FC236}">
                <a16:creationId xmlns:a16="http://schemas.microsoft.com/office/drawing/2014/main" id="{6FAECEF4-6864-D6A5-E77C-DD7DA1AE311E}"/>
              </a:ext>
            </a:extLst>
          </p:cNvPr>
          <p:cNvSpPr/>
          <p:nvPr/>
        </p:nvSpPr>
        <p:spPr>
          <a:xfrm>
            <a:off x="10929493" y="5568627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>
                <a:solidFill>
                  <a:schemeClr val="tx1"/>
                </a:solidFill>
              </a:rPr>
              <a:t>帳本</a:t>
            </a:r>
            <a:r>
              <a:rPr kumimoji="1" lang="en-US" altLang="zh-TW" sz="1400">
                <a:solidFill>
                  <a:schemeClr val="tx1"/>
                </a:solidFill>
              </a:rPr>
              <a:t>4</a:t>
            </a:r>
            <a:endParaRPr kumimoji="1" lang="zh-TW" altLang="en-US" sz="1400">
              <a:solidFill>
                <a:schemeClr val="tx1"/>
              </a:solidFill>
            </a:endParaRPr>
          </a:p>
        </p:txBody>
      </p:sp>
      <p:sp>
        <p:nvSpPr>
          <p:cNvPr id="28" name="剪去單一角落矩形 27">
            <a:extLst>
              <a:ext uri="{FF2B5EF4-FFF2-40B4-BE49-F238E27FC236}">
                <a16:creationId xmlns:a16="http://schemas.microsoft.com/office/drawing/2014/main" id="{5C4009A6-B214-6A9A-0833-6876D5EB3709}"/>
              </a:ext>
            </a:extLst>
          </p:cNvPr>
          <p:cNvSpPr/>
          <p:nvPr/>
        </p:nvSpPr>
        <p:spPr>
          <a:xfrm>
            <a:off x="10929493" y="6043466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>
                <a:solidFill>
                  <a:schemeClr val="tx1"/>
                </a:solidFill>
              </a:rPr>
              <a:t>帳本</a:t>
            </a:r>
            <a:r>
              <a:rPr kumimoji="1" lang="en-US" altLang="zh-TW" sz="1400">
                <a:solidFill>
                  <a:schemeClr val="tx1"/>
                </a:solidFill>
              </a:rPr>
              <a:t>5</a:t>
            </a:r>
            <a:endParaRPr kumimoji="1" lang="zh-TW" altLang="en-US" sz="1400">
              <a:solidFill>
                <a:schemeClr val="tx1"/>
              </a:solidFill>
            </a:endParaRPr>
          </a:p>
        </p:txBody>
      </p: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E3D8F482-1B69-CCFB-D62A-73EA0AFB5057}"/>
              </a:ext>
            </a:extLst>
          </p:cNvPr>
          <p:cNvGrpSpPr/>
          <p:nvPr/>
        </p:nvGrpSpPr>
        <p:grpSpPr>
          <a:xfrm>
            <a:off x="359493" y="1641624"/>
            <a:ext cx="2867843" cy="2852737"/>
            <a:chOff x="831850" y="136491"/>
            <a:chExt cx="2867843" cy="2852737"/>
          </a:xfrm>
        </p:grpSpPr>
        <p:sp>
          <p:nvSpPr>
            <p:cNvPr id="43" name="圓角矩形 42">
              <a:extLst>
                <a:ext uri="{FF2B5EF4-FFF2-40B4-BE49-F238E27FC236}">
                  <a16:creationId xmlns:a16="http://schemas.microsoft.com/office/drawing/2014/main" id="{FDD6287C-22CC-D423-A363-18B133742FAE}"/>
                </a:ext>
              </a:extLst>
            </p:cNvPr>
            <p:cNvSpPr/>
            <p:nvPr/>
          </p:nvSpPr>
          <p:spPr>
            <a:xfrm>
              <a:off x="831850" y="188168"/>
              <a:ext cx="1111386" cy="695103"/>
            </a:xfrm>
            <a:prstGeom prst="roundRect">
              <a:avLst>
                <a:gd name="adj" fmla="val 2874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56F04F63-E9E9-C3F6-9668-7DD8AC27E95D}"/>
                </a:ext>
              </a:extLst>
            </p:cNvPr>
            <p:cNvSpPr/>
            <p:nvPr/>
          </p:nvSpPr>
          <p:spPr>
            <a:xfrm>
              <a:off x="861529" y="210474"/>
              <a:ext cx="8958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/>
                <a:t>Client</a:t>
              </a:r>
              <a:r>
                <a:rPr lang="zh-TW" altLang="en-US"/>
                <a:t> </a:t>
              </a:r>
              <a:r>
                <a:rPr lang="en-US" altLang="zh-TW"/>
                <a:t>1</a:t>
              </a:r>
              <a:endParaRPr lang="zh-TW" altLang="en-US"/>
            </a:p>
          </p:txBody>
        </p:sp>
        <p:sp>
          <p:nvSpPr>
            <p:cNvPr id="45" name="圓角矩形 44">
              <a:extLst>
                <a:ext uri="{FF2B5EF4-FFF2-40B4-BE49-F238E27FC236}">
                  <a16:creationId xmlns:a16="http://schemas.microsoft.com/office/drawing/2014/main" id="{D4F302D0-A960-A7D7-22DF-414F4085F0B3}"/>
                </a:ext>
              </a:extLst>
            </p:cNvPr>
            <p:cNvSpPr/>
            <p:nvPr/>
          </p:nvSpPr>
          <p:spPr>
            <a:xfrm>
              <a:off x="831850" y="997721"/>
              <a:ext cx="1111386" cy="695103"/>
            </a:xfrm>
            <a:prstGeom prst="roundRect">
              <a:avLst>
                <a:gd name="adj" fmla="val 2874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C2FF0E8D-E7FE-F543-F597-5C0BD38DD3E0}"/>
                </a:ext>
              </a:extLst>
            </p:cNvPr>
            <p:cNvSpPr/>
            <p:nvPr/>
          </p:nvSpPr>
          <p:spPr>
            <a:xfrm>
              <a:off x="861529" y="1020027"/>
              <a:ext cx="8958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/>
                <a:t>Client</a:t>
              </a:r>
              <a:r>
                <a:rPr lang="zh-TW" altLang="en-US"/>
                <a:t> </a:t>
              </a:r>
              <a:r>
                <a:rPr lang="en-US" altLang="zh-TW"/>
                <a:t>2</a:t>
              </a:r>
              <a:endParaRPr lang="zh-TW" altLang="en-US"/>
            </a:p>
          </p:txBody>
        </p:sp>
        <p:sp>
          <p:nvSpPr>
            <p:cNvPr id="47" name="圓角矩形 46">
              <a:extLst>
                <a:ext uri="{FF2B5EF4-FFF2-40B4-BE49-F238E27FC236}">
                  <a16:creationId xmlns:a16="http://schemas.microsoft.com/office/drawing/2014/main" id="{C58CD481-578B-BB41-F689-1CC160A4B1C8}"/>
                </a:ext>
              </a:extLst>
            </p:cNvPr>
            <p:cNvSpPr/>
            <p:nvPr/>
          </p:nvSpPr>
          <p:spPr>
            <a:xfrm>
              <a:off x="831850" y="1791647"/>
              <a:ext cx="1111386" cy="695103"/>
            </a:xfrm>
            <a:prstGeom prst="roundRect">
              <a:avLst>
                <a:gd name="adj" fmla="val 2874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63D283C7-A8DF-C2BA-79D0-949CF3EC289C}"/>
                </a:ext>
              </a:extLst>
            </p:cNvPr>
            <p:cNvSpPr/>
            <p:nvPr/>
          </p:nvSpPr>
          <p:spPr>
            <a:xfrm>
              <a:off x="861529" y="1813953"/>
              <a:ext cx="8958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/>
                <a:t>Client</a:t>
              </a:r>
              <a:r>
                <a:rPr lang="zh-TW" altLang="en-US"/>
                <a:t> </a:t>
              </a:r>
              <a:r>
                <a:rPr lang="en-US" altLang="zh-TW"/>
                <a:t>3</a:t>
              </a:r>
              <a:endParaRPr lang="zh-TW" altLang="en-US"/>
            </a:p>
          </p:txBody>
        </p:sp>
        <p:grpSp>
          <p:nvGrpSpPr>
            <p:cNvPr id="71" name="群組 70">
              <a:extLst>
                <a:ext uri="{FF2B5EF4-FFF2-40B4-BE49-F238E27FC236}">
                  <a16:creationId xmlns:a16="http://schemas.microsoft.com/office/drawing/2014/main" id="{9318991B-C2E7-3AAA-F4CC-F5E626E1C11D}"/>
                </a:ext>
              </a:extLst>
            </p:cNvPr>
            <p:cNvGrpSpPr/>
            <p:nvPr/>
          </p:nvGrpSpPr>
          <p:grpSpPr>
            <a:xfrm>
              <a:off x="2573230" y="136491"/>
              <a:ext cx="1126463" cy="2852737"/>
              <a:chOff x="5033371" y="1049137"/>
              <a:chExt cx="1572211" cy="3981580"/>
            </a:xfrm>
          </p:grpSpPr>
          <p:sp>
            <p:nvSpPr>
              <p:cNvPr id="54" name="剪去單一角落矩形 53">
                <a:extLst>
                  <a:ext uri="{FF2B5EF4-FFF2-40B4-BE49-F238E27FC236}">
                    <a16:creationId xmlns:a16="http://schemas.microsoft.com/office/drawing/2014/main" id="{8B969022-05CE-670A-0403-9485F172EB53}"/>
                  </a:ext>
                </a:extLst>
              </p:cNvPr>
              <p:cNvSpPr/>
              <p:nvPr/>
            </p:nvSpPr>
            <p:spPr>
              <a:xfrm>
                <a:off x="5791502" y="1959973"/>
                <a:ext cx="814080" cy="434898"/>
              </a:xfrm>
              <a:prstGeom prst="snip1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1100">
                    <a:solidFill>
                      <a:schemeClr val="tx1"/>
                    </a:solidFill>
                  </a:rPr>
                  <a:t>帳本</a:t>
                </a:r>
                <a:r>
                  <a:rPr kumimoji="1" lang="en-US" altLang="zh-TW" sz="1100">
                    <a:solidFill>
                      <a:schemeClr val="tx1"/>
                    </a:solidFill>
                  </a:rPr>
                  <a:t>1</a:t>
                </a:r>
                <a:endParaRPr kumimoji="1" lang="zh-TW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剪去單一角落矩形 54">
                <a:extLst>
                  <a:ext uri="{FF2B5EF4-FFF2-40B4-BE49-F238E27FC236}">
                    <a16:creationId xmlns:a16="http://schemas.microsoft.com/office/drawing/2014/main" id="{B0D63FD3-FB91-9657-50BF-434D607FF79A}"/>
                  </a:ext>
                </a:extLst>
              </p:cNvPr>
              <p:cNvSpPr/>
              <p:nvPr/>
            </p:nvSpPr>
            <p:spPr>
              <a:xfrm>
                <a:off x="5791502" y="2524968"/>
                <a:ext cx="814080" cy="434898"/>
              </a:xfrm>
              <a:prstGeom prst="snip1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1100">
                    <a:solidFill>
                      <a:schemeClr val="tx1"/>
                    </a:solidFill>
                  </a:rPr>
                  <a:t>帳本</a:t>
                </a:r>
                <a:r>
                  <a:rPr kumimoji="1" lang="en-US" altLang="zh-TW" sz="1100">
                    <a:solidFill>
                      <a:schemeClr val="tx1"/>
                    </a:solidFill>
                  </a:rPr>
                  <a:t>2</a:t>
                </a:r>
                <a:endParaRPr kumimoji="1" lang="zh-TW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剪去單一角落矩形 55">
                <a:extLst>
                  <a:ext uri="{FF2B5EF4-FFF2-40B4-BE49-F238E27FC236}">
                    <a16:creationId xmlns:a16="http://schemas.microsoft.com/office/drawing/2014/main" id="{79724843-F8AE-FFA9-070C-B6873A6AD9E4}"/>
                  </a:ext>
                </a:extLst>
              </p:cNvPr>
              <p:cNvSpPr/>
              <p:nvPr/>
            </p:nvSpPr>
            <p:spPr>
              <a:xfrm>
                <a:off x="5791502" y="3089963"/>
                <a:ext cx="814080" cy="434898"/>
              </a:xfrm>
              <a:prstGeom prst="snip1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1100">
                    <a:solidFill>
                      <a:schemeClr val="tx1"/>
                    </a:solidFill>
                  </a:rPr>
                  <a:t>帳本</a:t>
                </a:r>
                <a:r>
                  <a:rPr kumimoji="1" lang="en-US" altLang="zh-TW" sz="1100">
                    <a:solidFill>
                      <a:schemeClr val="tx1"/>
                    </a:solidFill>
                  </a:rPr>
                  <a:t>3</a:t>
                </a:r>
                <a:endParaRPr kumimoji="1" lang="zh-TW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剪去單一角落矩形 56">
                <a:extLst>
                  <a:ext uri="{FF2B5EF4-FFF2-40B4-BE49-F238E27FC236}">
                    <a16:creationId xmlns:a16="http://schemas.microsoft.com/office/drawing/2014/main" id="{D6EBF55E-C16F-FEC7-16BF-04D11285D58F}"/>
                  </a:ext>
                </a:extLst>
              </p:cNvPr>
              <p:cNvSpPr/>
              <p:nvPr/>
            </p:nvSpPr>
            <p:spPr>
              <a:xfrm>
                <a:off x="5791502" y="3654958"/>
                <a:ext cx="814080" cy="434898"/>
              </a:xfrm>
              <a:prstGeom prst="snip1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1100">
                    <a:solidFill>
                      <a:schemeClr val="tx1"/>
                    </a:solidFill>
                  </a:rPr>
                  <a:t>帳本</a:t>
                </a:r>
                <a:r>
                  <a:rPr kumimoji="1" lang="en-US" altLang="zh-TW" sz="1100">
                    <a:solidFill>
                      <a:schemeClr val="tx1"/>
                    </a:solidFill>
                  </a:rPr>
                  <a:t>4</a:t>
                </a:r>
                <a:endParaRPr kumimoji="1" lang="zh-TW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剪去單一角落矩形 57">
                <a:extLst>
                  <a:ext uri="{FF2B5EF4-FFF2-40B4-BE49-F238E27FC236}">
                    <a16:creationId xmlns:a16="http://schemas.microsoft.com/office/drawing/2014/main" id="{D0A1D736-1D00-04E0-E2BC-0A53D5D24407}"/>
                  </a:ext>
                </a:extLst>
              </p:cNvPr>
              <p:cNvSpPr/>
              <p:nvPr/>
            </p:nvSpPr>
            <p:spPr>
              <a:xfrm>
                <a:off x="5791502" y="4219953"/>
                <a:ext cx="814080" cy="434898"/>
              </a:xfrm>
              <a:prstGeom prst="snip1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1100">
                    <a:solidFill>
                      <a:schemeClr val="tx1"/>
                    </a:solidFill>
                  </a:rPr>
                  <a:t>帳本</a:t>
                </a:r>
                <a:r>
                  <a:rPr kumimoji="1" lang="en-US" altLang="zh-TW" sz="1100">
                    <a:solidFill>
                      <a:schemeClr val="tx1"/>
                    </a:solidFill>
                  </a:rPr>
                  <a:t>5</a:t>
                </a:r>
                <a:endParaRPr kumimoji="1" lang="zh-TW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左大括弧 65">
                <a:extLst>
                  <a:ext uri="{FF2B5EF4-FFF2-40B4-BE49-F238E27FC236}">
                    <a16:creationId xmlns:a16="http://schemas.microsoft.com/office/drawing/2014/main" id="{2B997C14-4D93-D9A3-0D87-1DA63F0CE645}"/>
                  </a:ext>
                </a:extLst>
              </p:cNvPr>
              <p:cNvSpPr/>
              <p:nvPr/>
            </p:nvSpPr>
            <p:spPr>
              <a:xfrm>
                <a:off x="5491081" y="1426388"/>
                <a:ext cx="272934" cy="3604329"/>
              </a:xfrm>
              <a:prstGeom prst="leftBrace">
                <a:avLst>
                  <a:gd name="adj1" fmla="val 79871"/>
                  <a:gd name="adj2" fmla="val 50000"/>
                </a:avLst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 sz="1400"/>
              </a:p>
            </p:txBody>
          </p:sp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12835E10-23D5-A3CC-1DAA-21B9E093FC79}"/>
                  </a:ext>
                </a:extLst>
              </p:cNvPr>
              <p:cNvSpPr txBox="1"/>
              <p:nvPr/>
            </p:nvSpPr>
            <p:spPr>
              <a:xfrm>
                <a:off x="5033371" y="1049137"/>
                <a:ext cx="1408259" cy="682984"/>
              </a:xfrm>
              <a:prstGeom prst="can">
                <a:avLst/>
              </a:prstGeom>
              <a:solidFill>
                <a:srgbClr val="FFC000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400"/>
                  <a:t>/storage</a:t>
                </a:r>
                <a:endParaRPr lang="zh-TW" altLang="en-US" sz="1400"/>
              </a:p>
            </p:txBody>
          </p:sp>
        </p:grpSp>
        <p:cxnSp>
          <p:nvCxnSpPr>
            <p:cNvPr id="73" name="直線箭頭接點 72">
              <a:extLst>
                <a:ext uri="{FF2B5EF4-FFF2-40B4-BE49-F238E27FC236}">
                  <a16:creationId xmlns:a16="http://schemas.microsoft.com/office/drawing/2014/main" id="{87D12D5F-BFED-AB88-7A90-C2804EC860B1}"/>
                </a:ext>
              </a:extLst>
            </p:cNvPr>
            <p:cNvCxnSpPr>
              <a:stCxn id="43" idx="3"/>
              <a:endCxn id="68" idx="2"/>
            </p:cNvCxnSpPr>
            <p:nvPr/>
          </p:nvCxnSpPr>
          <p:spPr>
            <a:xfrm flipV="1">
              <a:off x="1943236" y="381165"/>
              <a:ext cx="629994" cy="154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箭頭接點 73">
              <a:extLst>
                <a:ext uri="{FF2B5EF4-FFF2-40B4-BE49-F238E27FC236}">
                  <a16:creationId xmlns:a16="http://schemas.microsoft.com/office/drawing/2014/main" id="{7D94FF1B-F2D6-6C77-6CE2-519D6ED458EC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V="1">
              <a:off x="1943236" y="574993"/>
              <a:ext cx="577440" cy="770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箭頭接點 76">
              <a:extLst>
                <a:ext uri="{FF2B5EF4-FFF2-40B4-BE49-F238E27FC236}">
                  <a16:creationId xmlns:a16="http://schemas.microsoft.com/office/drawing/2014/main" id="{B4BFE45D-53BD-DA94-C280-92BB991106EF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1943236" y="692065"/>
              <a:ext cx="649687" cy="1447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標題 3">
            <a:extLst>
              <a:ext uri="{FF2B5EF4-FFF2-40B4-BE49-F238E27FC236}">
                <a16:creationId xmlns:a16="http://schemas.microsoft.com/office/drawing/2014/main" id="{CC8262D3-C297-4B6B-CD8D-4C4C204430A7}"/>
              </a:ext>
            </a:extLst>
          </p:cNvPr>
          <p:cNvSpPr txBox="1">
            <a:spLocks/>
          </p:cNvSpPr>
          <p:nvPr/>
        </p:nvSpPr>
        <p:spPr>
          <a:xfrm>
            <a:off x="214556" y="-91734"/>
            <a:ext cx="3464049" cy="11334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/>
              <a:t>Level</a:t>
            </a:r>
            <a:r>
              <a:rPr lang="zh-TW" altLang="en-US"/>
              <a:t> </a:t>
            </a: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84" name="文字版面配置區 4">
            <a:extLst>
              <a:ext uri="{FF2B5EF4-FFF2-40B4-BE49-F238E27FC236}">
                <a16:creationId xmlns:a16="http://schemas.microsoft.com/office/drawing/2014/main" id="{A0387A45-EE52-543D-5A97-B8ABF13BB2B4}"/>
              </a:ext>
            </a:extLst>
          </p:cNvPr>
          <p:cNvSpPr txBox="1">
            <a:spLocks/>
          </p:cNvSpPr>
          <p:nvPr/>
        </p:nvSpPr>
        <p:spPr>
          <a:xfrm>
            <a:off x="214556" y="1068730"/>
            <a:ext cx="3266299" cy="666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假分散，其實只有一份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9B23510-F5AA-E490-0782-13C12D98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8950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CC3635-AC90-D7BF-9E8F-26F55F30E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02" y="160122"/>
            <a:ext cx="10515600" cy="649636"/>
          </a:xfrm>
        </p:spPr>
        <p:txBody>
          <a:bodyPr>
            <a:normAutofit fontScale="90000"/>
          </a:bodyPr>
          <a:lstStyle/>
          <a:p>
            <a:r>
              <a:rPr kumimoji="1" lang="en-US" altLang="zh-TW"/>
              <a:t>Point-2-Point</a:t>
            </a:r>
            <a:r>
              <a:rPr kumimoji="1" lang="zh-TW" altLang="en-US"/>
              <a:t> 點對點通信範例程式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BB7616D-82E2-71EC-F61E-179DC0DE8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7923" y="1393412"/>
            <a:ext cx="5677150" cy="5324845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D8B84A2-CB6B-7776-854D-FBFD5897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3</a:t>
            </a:fld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FD22D6A-60B5-462E-881E-BB6DDDA9D685}"/>
              </a:ext>
            </a:extLst>
          </p:cNvPr>
          <p:cNvSpPr txBox="1"/>
          <p:nvPr/>
        </p:nvSpPr>
        <p:spPr>
          <a:xfrm>
            <a:off x="0" y="6879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>
                <a:solidFill>
                  <a:srgbClr val="0070C0"/>
                </a:solidFill>
              </a:rPr>
              <a:t>week03.1_docker_homework.level2.py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D72E7B7-AF8D-41B9-A31A-A6F8910E2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702" y="1585072"/>
            <a:ext cx="6353860" cy="383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03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4838D2-5E3D-18A9-A059-5553CC188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Container</a:t>
            </a:r>
            <a:r>
              <a:rPr kumimoji="1" lang="zh-TW" altLang="en-US"/>
              <a:t> 環境建立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A065C6-FD77-090B-863B-27BBED47E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68921" cy="4351338"/>
          </a:xfrm>
        </p:spPr>
        <p:txBody>
          <a:bodyPr/>
          <a:lstStyle/>
          <a:p>
            <a:r>
              <a:rPr kumimoji="1" lang="zh-TW" altLang="en-US"/>
              <a:t>建立</a:t>
            </a:r>
            <a:r>
              <a:rPr kumimoji="1" lang="en-US" altLang="zh-TW"/>
              <a:t>3</a:t>
            </a:r>
            <a:r>
              <a:rPr kumimoji="1" lang="zh-TW" altLang="en-US"/>
              <a:t>個 </a:t>
            </a:r>
            <a:r>
              <a:rPr kumimoji="1" lang="en-US" altLang="zh-TW"/>
              <a:t>ubuntu</a:t>
            </a:r>
            <a:r>
              <a:rPr kumimoji="1" lang="zh-TW" altLang="en-US"/>
              <a:t> </a:t>
            </a:r>
            <a:r>
              <a:rPr kumimoji="1" lang="en-US" altLang="zh-TW"/>
              <a:t>container</a:t>
            </a:r>
            <a:r>
              <a:rPr kumimoji="1" lang="zh-TW" altLang="en-US"/>
              <a:t> </a:t>
            </a:r>
            <a:endParaRPr kumimoji="1" lang="en-US" altLang="zh-TW"/>
          </a:p>
          <a:p>
            <a:pPr lvl="1"/>
            <a:r>
              <a:rPr kumimoji="1" lang="en-US" altLang="zh-TW"/>
              <a:t>apt</a:t>
            </a:r>
            <a:r>
              <a:rPr kumimoji="1" lang="zh-TW" altLang="en-US"/>
              <a:t> </a:t>
            </a:r>
            <a:r>
              <a:rPr kumimoji="1" lang="en-US" altLang="zh-TW"/>
              <a:t>update</a:t>
            </a:r>
          </a:p>
          <a:p>
            <a:pPr lvl="1"/>
            <a:r>
              <a:rPr kumimoji="1" lang="en-US" altLang="zh-TW"/>
              <a:t>apt</a:t>
            </a:r>
            <a:r>
              <a:rPr kumimoji="1" lang="zh-TW" altLang="en-US"/>
              <a:t> </a:t>
            </a:r>
            <a:r>
              <a:rPr kumimoji="1" lang="en-US" altLang="zh-TW"/>
              <a:t>install</a:t>
            </a:r>
            <a:r>
              <a:rPr kumimoji="1" lang="zh-TW" altLang="en-US"/>
              <a:t> </a:t>
            </a:r>
            <a:r>
              <a:rPr kumimoji="1" lang="en-US" altLang="zh-TW"/>
              <a:t>vim</a:t>
            </a:r>
            <a:r>
              <a:rPr kumimoji="1" lang="zh-TW" altLang="en-US"/>
              <a:t> </a:t>
            </a:r>
            <a:r>
              <a:rPr kumimoji="1" lang="en-US" altLang="zh-TW"/>
              <a:t>net-tools</a:t>
            </a:r>
            <a:r>
              <a:rPr kumimoji="1" lang="zh-TW" altLang="en-US"/>
              <a:t> </a:t>
            </a:r>
            <a:r>
              <a:rPr kumimoji="1" lang="en-US" altLang="zh-TW"/>
              <a:t>python3</a:t>
            </a:r>
          </a:p>
          <a:p>
            <a:endParaRPr kumimoji="1" lang="en-US" altLang="zh-TW"/>
          </a:p>
          <a:p>
            <a:r>
              <a:rPr kumimoji="1" lang="zh-TW" altLang="en-US"/>
              <a:t>使用範例</a:t>
            </a:r>
            <a:r>
              <a:rPr kumimoji="1" lang="en-US" altLang="zh-TW"/>
              <a:t>P2P</a:t>
            </a:r>
            <a:r>
              <a:rPr kumimoji="1" lang="zh-TW" altLang="en-US"/>
              <a:t>程式碼 （亦可自己重寫），改寫</a:t>
            </a:r>
            <a:r>
              <a:rPr kumimoji="1" lang="en-US" altLang="zh-TW"/>
              <a:t>Level</a:t>
            </a:r>
            <a:r>
              <a:rPr kumimoji="1" lang="zh-TW" altLang="en-US"/>
              <a:t> </a:t>
            </a:r>
            <a:r>
              <a:rPr kumimoji="1" lang="en-US" altLang="zh-TW"/>
              <a:t>1</a:t>
            </a:r>
            <a:r>
              <a:rPr kumimoji="1" lang="zh-TW" altLang="en-US"/>
              <a:t> 的 四個功能 </a:t>
            </a:r>
            <a:r>
              <a:rPr kumimoji="1" lang="en-US" altLang="zh-TW"/>
              <a:t>(</a:t>
            </a:r>
            <a:r>
              <a:rPr kumimoji="1" lang="zh-TW" altLang="en-US"/>
              <a:t>查詢餘額、查詢交易記錄、轉帳、檢查區塊完整性</a:t>
            </a:r>
            <a:r>
              <a:rPr kumimoji="1" lang="en-US" altLang="zh-TW"/>
              <a:t>)</a:t>
            </a:r>
            <a:r>
              <a:rPr kumimoji="1" lang="zh-TW" altLang="en-US"/>
              <a:t>，</a:t>
            </a:r>
            <a:endParaRPr kumimoji="1" lang="en-US" altLang="zh-TW"/>
          </a:p>
          <a:p>
            <a:endParaRPr kumimoji="1" lang="en-US" altLang="zh-TW"/>
          </a:p>
          <a:p>
            <a:r>
              <a:rPr kumimoji="1" lang="en-US" altLang="zh-TW"/>
              <a:t>Level 1 </a:t>
            </a:r>
            <a:r>
              <a:rPr kumimoji="1" lang="zh-TW" altLang="en-US"/>
              <a:t>獨立四支程式合併成一支程式，使用輸入指令的方式做到前述四個功能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F6FFB7-5358-BB7D-4EF2-815A6048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216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DE59903-92E7-BD8F-4B70-ADDEFA8FA5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085" b="40049"/>
          <a:stretch/>
        </p:blipFill>
        <p:spPr>
          <a:xfrm>
            <a:off x="126168" y="159026"/>
            <a:ext cx="7772399" cy="122449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C36CE13-11CA-B5FC-48F0-412CD22FE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68" y="1643871"/>
            <a:ext cx="7772400" cy="122449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73B744A-8331-1F80-1600-B4F522E1A0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301"/>
          <a:stretch/>
        </p:blipFill>
        <p:spPr>
          <a:xfrm>
            <a:off x="126167" y="3128716"/>
            <a:ext cx="7772399" cy="88135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9BAD9E4-2A94-0C3C-AAA1-A3A5FC2534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846"/>
          <a:stretch/>
        </p:blipFill>
        <p:spPr>
          <a:xfrm>
            <a:off x="126167" y="4270423"/>
            <a:ext cx="7772400" cy="103057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3E4B3F4-538A-8A69-08DC-6931211A0AB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7490"/>
          <a:stretch/>
        </p:blipFill>
        <p:spPr>
          <a:xfrm>
            <a:off x="126167" y="5561351"/>
            <a:ext cx="7772400" cy="113707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8583CF2-1E4D-73A6-18BF-75AF23D7068E}"/>
              </a:ext>
            </a:extLst>
          </p:cNvPr>
          <p:cNvSpPr txBox="1"/>
          <p:nvPr/>
        </p:nvSpPr>
        <p:spPr>
          <a:xfrm>
            <a:off x="8034728" y="7712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/>
              <a:t>等待命令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A02AAFC-D5F8-5225-34B7-D9F452E00303}"/>
              </a:ext>
            </a:extLst>
          </p:cNvPr>
          <p:cNvSpPr txBox="1"/>
          <p:nvPr/>
        </p:nvSpPr>
        <p:spPr>
          <a:xfrm>
            <a:off x="8034728" y="2071450"/>
            <a:ext cx="2634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/>
              <a:t>轉帳 </a:t>
            </a:r>
            <a:endParaRPr kumimoji="1" lang="en-US" altLang="zh-TW"/>
          </a:p>
          <a:p>
            <a:r>
              <a:rPr kumimoji="1" lang="en-US" altLang="zh-TW"/>
              <a:t>(</a:t>
            </a:r>
            <a:r>
              <a:rPr kumimoji="1" lang="zh-TW" altLang="en-US"/>
              <a:t>所有節點都要同步更新</a:t>
            </a:r>
            <a:r>
              <a:rPr kumimoji="1" lang="en-US" altLang="zh-TW"/>
              <a:t>)</a:t>
            </a:r>
            <a:endParaRPr kumimoji="1"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FC79C67-70DE-A18E-538A-FA8B61E3589D}"/>
              </a:ext>
            </a:extLst>
          </p:cNvPr>
          <p:cNvSpPr txBox="1"/>
          <p:nvPr/>
        </p:nvSpPr>
        <p:spPr>
          <a:xfrm>
            <a:off x="8034728" y="3371629"/>
            <a:ext cx="3788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/>
              <a:t>查餘額 </a:t>
            </a:r>
            <a:endParaRPr kumimoji="1" lang="en-US" altLang="zh-TW"/>
          </a:p>
          <a:p>
            <a:r>
              <a:rPr kumimoji="1" lang="en-US" altLang="zh-TW"/>
              <a:t>(</a:t>
            </a:r>
            <a:r>
              <a:rPr kumimoji="1" lang="zh-TW" altLang="en-US"/>
              <a:t>檢查</a:t>
            </a:r>
            <a:r>
              <a:rPr kumimoji="1" lang="zh-TW" altLang="en-US">
                <a:highlight>
                  <a:srgbClr val="FFFF00"/>
                </a:highlight>
              </a:rPr>
              <a:t>本地</a:t>
            </a:r>
            <a:r>
              <a:rPr kumimoji="1" lang="zh-TW" altLang="en-US"/>
              <a:t>帳本鍊，不做跨節點通信</a:t>
            </a:r>
            <a:r>
              <a:rPr kumimoji="1" lang="en-US" altLang="zh-TW"/>
              <a:t>)</a:t>
            </a:r>
            <a:endParaRPr kumimoji="1"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3B636FA-58F6-996A-902B-13B36251644B}"/>
              </a:ext>
            </a:extLst>
          </p:cNvPr>
          <p:cNvSpPr txBox="1"/>
          <p:nvPr/>
        </p:nvSpPr>
        <p:spPr>
          <a:xfrm>
            <a:off x="8034728" y="4601044"/>
            <a:ext cx="3788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/>
              <a:t>查交易記錄</a:t>
            </a:r>
            <a:endParaRPr kumimoji="1" lang="en-US" altLang="zh-TW"/>
          </a:p>
          <a:p>
            <a:r>
              <a:rPr kumimoji="1" lang="en-US" altLang="zh-TW"/>
              <a:t>(</a:t>
            </a:r>
            <a:r>
              <a:rPr kumimoji="1" lang="zh-TW" altLang="en-US"/>
              <a:t>檢查</a:t>
            </a:r>
            <a:r>
              <a:rPr kumimoji="1" lang="zh-TW" altLang="en-US">
                <a:highlight>
                  <a:srgbClr val="FFFF00"/>
                </a:highlight>
              </a:rPr>
              <a:t>本地</a:t>
            </a:r>
            <a:r>
              <a:rPr kumimoji="1" lang="zh-TW" altLang="en-US"/>
              <a:t>帳本鍊，不做跨節點通信</a:t>
            </a:r>
            <a:r>
              <a:rPr kumimoji="1" lang="en-US" altLang="zh-TW"/>
              <a:t>)</a:t>
            </a:r>
            <a:endParaRPr kumimoji="1"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16C7FB8-D89E-907A-FFDC-1B621B2B0A8C}"/>
              </a:ext>
            </a:extLst>
          </p:cNvPr>
          <p:cNvSpPr txBox="1"/>
          <p:nvPr/>
        </p:nvSpPr>
        <p:spPr>
          <a:xfrm>
            <a:off x="8034728" y="5945222"/>
            <a:ext cx="3788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/>
              <a:t>檢查帳本鍊完整性  </a:t>
            </a:r>
            <a:endParaRPr kumimoji="1" lang="en-US" altLang="zh-TW"/>
          </a:p>
          <a:p>
            <a:r>
              <a:rPr kumimoji="1" lang="en-US" altLang="zh-TW"/>
              <a:t>(</a:t>
            </a:r>
            <a:r>
              <a:rPr kumimoji="1" lang="zh-TW" altLang="en-US"/>
              <a:t>檢查</a:t>
            </a:r>
            <a:r>
              <a:rPr kumimoji="1" lang="zh-TW" altLang="en-US">
                <a:highlight>
                  <a:srgbClr val="FFFF00"/>
                </a:highlight>
              </a:rPr>
              <a:t>本地</a:t>
            </a:r>
            <a:r>
              <a:rPr kumimoji="1" lang="zh-TW" altLang="en-US"/>
              <a:t>帳本鍊，不做跨節點通信</a:t>
            </a:r>
            <a:r>
              <a:rPr kumimoji="1" lang="en-US" altLang="zh-TW"/>
              <a:t>)</a:t>
            </a:r>
            <a:endParaRPr kumimoji="1"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8327939-DB49-22C5-1664-4168CBC5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5</a:t>
            </a:fld>
            <a:endParaRPr kumimoji="1"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78664C3-340E-474D-A2A5-9103CD93E620}"/>
              </a:ext>
            </a:extLst>
          </p:cNvPr>
          <p:cNvSpPr txBox="1"/>
          <p:nvPr/>
        </p:nvSpPr>
        <p:spPr>
          <a:xfrm>
            <a:off x="9525574" y="5609413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FF0000"/>
                </a:solidFill>
              </a:rPr>
              <a:t>保留</a:t>
            </a:r>
            <a:r>
              <a:rPr lang="en-US" altLang="zh-TW">
                <a:solidFill>
                  <a:srgbClr val="FF0000"/>
                </a:solidFill>
              </a:rPr>
              <a:t>LEVEL1</a:t>
            </a:r>
            <a:r>
              <a:rPr lang="zh-TW" altLang="en-US">
                <a:solidFill>
                  <a:srgbClr val="FF0000"/>
                </a:solidFill>
              </a:rPr>
              <a:t>原本的獎勵</a:t>
            </a:r>
          </a:p>
        </p:txBody>
      </p:sp>
    </p:spTree>
    <p:extLst>
      <p:ext uri="{BB962C8B-B14F-4D97-AF65-F5344CB8AC3E}">
        <p14:creationId xmlns:p14="http://schemas.microsoft.com/office/powerpoint/2010/main" val="170124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176990-9FB9-A0C5-BDF2-F9636E51F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第五個指令 </a:t>
            </a:r>
            <a:r>
              <a:rPr kumimoji="1" lang="en-US" altLang="zh-TW" err="1"/>
              <a:t>checkAllChains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B01643-8635-6BCF-D850-90F096BA3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539"/>
            <a:ext cx="10515600" cy="5115336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zh-TW"/>
              <a:t>Step1: </a:t>
            </a:r>
            <a:r>
              <a:rPr kumimoji="1" lang="zh-TW" altLang="en-US"/>
              <a:t>跨節點，檢查最後一個區塊的內容，是否每一個節點的最後一個區塊之</a:t>
            </a:r>
            <a:r>
              <a:rPr kumimoji="1" lang="en-US" altLang="zh-TW"/>
              <a:t>Sha256</a:t>
            </a:r>
            <a:r>
              <a:rPr kumimoji="1" lang="zh-TW" altLang="en-US"/>
              <a:t>都一樣</a:t>
            </a:r>
            <a:endParaRPr kumimoji="1" lang="en-US" altLang="zh-TW"/>
          </a:p>
          <a:p>
            <a:endParaRPr kumimoji="1" lang="en-US" altLang="zh-TW"/>
          </a:p>
          <a:p>
            <a:r>
              <a:rPr kumimoji="1" lang="en-US" altLang="zh-TW"/>
              <a:t>Step2: </a:t>
            </a:r>
            <a:r>
              <a:rPr kumimoji="1" lang="zh-TW" altLang="en-US"/>
              <a:t>從第一個區塊走到最後一個區塊，檢查所有本地端帳本的 </a:t>
            </a:r>
            <a:r>
              <a:rPr kumimoji="1" lang="en-US" altLang="zh-TW"/>
              <a:t>Sha256</a:t>
            </a:r>
            <a:r>
              <a:rPr kumimoji="1" lang="zh-TW" altLang="en-US"/>
              <a:t>值</a:t>
            </a:r>
            <a:endParaRPr kumimoji="1" lang="en-US" altLang="zh-TW"/>
          </a:p>
          <a:p>
            <a:endParaRPr kumimoji="1" lang="en-US" altLang="zh-TW"/>
          </a:p>
          <a:p>
            <a:pPr lvl="1"/>
            <a:r>
              <a:rPr kumimoji="1" lang="zh-TW" altLang="en-US"/>
              <a:t>發出指令，其他節點接收指令</a:t>
            </a:r>
            <a:endParaRPr kumimoji="1" lang="en-US" altLang="zh-TW"/>
          </a:p>
          <a:p>
            <a:pPr lvl="1"/>
            <a:r>
              <a:rPr kumimoji="1" lang="zh-TW" altLang="en-US"/>
              <a:t>計算  最後一個節點的 </a:t>
            </a:r>
            <a:r>
              <a:rPr kumimoji="1" lang="en-US" altLang="zh-TW"/>
              <a:t>Sha256</a:t>
            </a:r>
          </a:p>
          <a:p>
            <a:pPr lvl="1"/>
            <a:r>
              <a:rPr kumimoji="1" lang="zh-TW" altLang="en-US"/>
              <a:t>回傳給發出指令的節點</a:t>
            </a:r>
            <a:endParaRPr kumimoji="1" lang="en-US" altLang="zh-TW"/>
          </a:p>
          <a:p>
            <a:pPr lvl="1"/>
            <a:r>
              <a:rPr kumimoji="1" lang="zh-TW" altLang="en-US"/>
              <a:t>輸出比對結果 </a:t>
            </a:r>
            <a:endParaRPr kumimoji="1" lang="en-US" altLang="zh-TW"/>
          </a:p>
          <a:p>
            <a:pPr marL="457200" lvl="1" indent="0">
              <a:buNone/>
            </a:pPr>
            <a:r>
              <a:rPr kumimoji="1" lang="zh-TW" altLang="en-US"/>
              <a:t>   </a:t>
            </a:r>
            <a:r>
              <a:rPr kumimoji="1" lang="en-US" altLang="zh-TW"/>
              <a:t>(</a:t>
            </a:r>
            <a:r>
              <a:rPr kumimoji="1" lang="zh-TW" altLang="en-US"/>
              <a:t>收到任一個節點的回傳結果後馬上進行兩兩比對，並輸出到螢幕</a:t>
            </a:r>
            <a:r>
              <a:rPr kumimoji="1" lang="en-US" altLang="zh-TW"/>
              <a:t>)</a:t>
            </a:r>
          </a:p>
          <a:p>
            <a:pPr lvl="2"/>
            <a:r>
              <a:rPr kumimoji="1" lang="en-US" altLang="zh-TW"/>
              <a:t>Yes</a:t>
            </a:r>
            <a:r>
              <a:rPr kumimoji="1" lang="zh-TW" altLang="en-US"/>
              <a:t> </a:t>
            </a:r>
            <a:r>
              <a:rPr kumimoji="1" lang="en-US" altLang="zh-TW"/>
              <a:t>–</a:t>
            </a:r>
            <a:r>
              <a:rPr kumimoji="1" lang="zh-TW" altLang="en-US"/>
              <a:t> 二者的</a:t>
            </a:r>
            <a:r>
              <a:rPr kumimoji="1" lang="en-US" altLang="zh-TW"/>
              <a:t>Sha256</a:t>
            </a:r>
            <a:r>
              <a:rPr kumimoji="1" lang="zh-TW" altLang="en-US"/>
              <a:t>一樣</a:t>
            </a:r>
            <a:endParaRPr kumimoji="1" lang="en-US" altLang="zh-TW"/>
          </a:p>
          <a:p>
            <a:pPr lvl="2"/>
            <a:r>
              <a:rPr kumimoji="1" lang="en-US" altLang="zh-TW"/>
              <a:t>No</a:t>
            </a:r>
            <a:r>
              <a:rPr kumimoji="1" lang="zh-TW" altLang="en-US"/>
              <a:t> </a:t>
            </a:r>
            <a:r>
              <a:rPr kumimoji="1" lang="en-US" altLang="zh-TW"/>
              <a:t>–</a:t>
            </a:r>
            <a:r>
              <a:rPr kumimoji="1" lang="zh-TW" altLang="en-US"/>
              <a:t> 不一致</a:t>
            </a:r>
            <a:endParaRPr kumimoji="1" lang="en-US" altLang="zh-TW"/>
          </a:p>
          <a:p>
            <a:endParaRPr kumimoji="1" lang="en-US" altLang="zh-TW"/>
          </a:p>
          <a:p>
            <a:r>
              <a:rPr kumimoji="1" lang="zh-TW" altLang="en-US"/>
              <a:t>驗證完成：發起驗證的用戶得到</a:t>
            </a:r>
            <a:r>
              <a:rPr kumimoji="1" lang="en-US" altLang="zh-TW"/>
              <a:t>100</a:t>
            </a:r>
            <a:r>
              <a:rPr kumimoji="1" lang="zh-TW" altLang="en-US"/>
              <a:t>元獎勵</a:t>
            </a:r>
            <a:endParaRPr kumimoji="1" lang="en-US" altLang="zh-TW"/>
          </a:p>
          <a:p>
            <a:pPr marL="457200" lvl="1" indent="0">
              <a:buNone/>
            </a:pPr>
            <a:r>
              <a:rPr kumimoji="1" lang="en-US" altLang="zh-TW">
                <a:solidFill>
                  <a:srgbClr val="00B050"/>
                </a:solidFill>
              </a:rPr>
              <a:t>python</a:t>
            </a:r>
            <a:r>
              <a:rPr kumimoji="1" lang="zh-TW" altLang="en-US">
                <a:solidFill>
                  <a:srgbClr val="00B050"/>
                </a:solidFill>
              </a:rPr>
              <a:t> </a:t>
            </a:r>
            <a:r>
              <a:rPr kumimoji="1" lang="en-US" altLang="zh-TW" err="1">
                <a:solidFill>
                  <a:srgbClr val="00B050"/>
                </a:solidFill>
              </a:rPr>
              <a:t>checkAllChains.py</a:t>
            </a:r>
            <a:r>
              <a:rPr kumimoji="1" lang="zh-TW" altLang="en-US">
                <a:solidFill>
                  <a:srgbClr val="00B050"/>
                </a:solidFill>
              </a:rPr>
              <a:t> </a:t>
            </a:r>
            <a:r>
              <a:rPr kumimoji="1" lang="en-US" altLang="zh-TW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7FEB05-4673-0627-E8B5-9B76302E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6</a:t>
            </a:fld>
            <a:endParaRPr kumimoji="1"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1BBF9B00-3912-47CA-800E-A92418963610}"/>
                  </a:ext>
                </a:extLst>
              </p14:cNvPr>
              <p14:cNvContentPartPr/>
              <p14:nvPr/>
            </p14:nvContentPartPr>
            <p14:xfrm>
              <a:off x="3149640" y="1413720"/>
              <a:ext cx="3429360" cy="262800"/>
            </p14:xfrm>
          </p:contentPart>
        </mc:Choice>
        <mc:Fallback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1BBF9B00-3912-47CA-800E-A924189636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3800" y="1350360"/>
                <a:ext cx="3460680" cy="38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082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8F5D53-29BC-4F28-AC81-AD2285C9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7</a:t>
            </a:fld>
            <a:endParaRPr kumimoji="1" lang="zh-TW" altLang="en-US"/>
          </a:p>
        </p:txBody>
      </p:sp>
      <p:sp>
        <p:nvSpPr>
          <p:cNvPr id="5" name="圓角矩形 3">
            <a:extLst>
              <a:ext uri="{FF2B5EF4-FFF2-40B4-BE49-F238E27FC236}">
                <a16:creationId xmlns:a16="http://schemas.microsoft.com/office/drawing/2014/main" id="{CE18B15E-9247-480F-9DB0-7DCB35B1B7E6}"/>
              </a:ext>
            </a:extLst>
          </p:cNvPr>
          <p:cNvSpPr/>
          <p:nvPr/>
        </p:nvSpPr>
        <p:spPr>
          <a:xfrm>
            <a:off x="304521" y="150025"/>
            <a:ext cx="2142572" cy="2576703"/>
          </a:xfrm>
          <a:prstGeom prst="roundRect">
            <a:avLst>
              <a:gd name="adj" fmla="val 287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E5CB63-5002-4725-9ABF-CDA259050D17}"/>
              </a:ext>
            </a:extLst>
          </p:cNvPr>
          <p:cNvSpPr/>
          <p:nvPr/>
        </p:nvSpPr>
        <p:spPr>
          <a:xfrm>
            <a:off x="329465" y="228733"/>
            <a:ext cx="956383" cy="39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/>
              <a:t>Client</a:t>
            </a:r>
            <a:r>
              <a:rPr lang="zh-TW" altLang="en-US"/>
              <a:t> </a:t>
            </a: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7" name="圓角矩形 5">
            <a:extLst>
              <a:ext uri="{FF2B5EF4-FFF2-40B4-BE49-F238E27FC236}">
                <a16:creationId xmlns:a16="http://schemas.microsoft.com/office/drawing/2014/main" id="{0B1A4DDC-CA85-4193-B943-AB7ED7B98C50}"/>
              </a:ext>
            </a:extLst>
          </p:cNvPr>
          <p:cNvSpPr/>
          <p:nvPr/>
        </p:nvSpPr>
        <p:spPr>
          <a:xfrm>
            <a:off x="2605566" y="150025"/>
            <a:ext cx="2142572" cy="2576703"/>
          </a:xfrm>
          <a:prstGeom prst="roundRect">
            <a:avLst>
              <a:gd name="adj" fmla="val 287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F31C9DC-3E54-4714-82C1-64EB43003138}"/>
              </a:ext>
            </a:extLst>
          </p:cNvPr>
          <p:cNvSpPr/>
          <p:nvPr/>
        </p:nvSpPr>
        <p:spPr>
          <a:xfrm>
            <a:off x="2630511" y="228733"/>
            <a:ext cx="956383" cy="39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/>
              <a:t>Client</a:t>
            </a:r>
            <a:r>
              <a:rPr lang="zh-TW" altLang="en-US"/>
              <a:t> </a:t>
            </a: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9" name="圓角矩形 7">
            <a:extLst>
              <a:ext uri="{FF2B5EF4-FFF2-40B4-BE49-F238E27FC236}">
                <a16:creationId xmlns:a16="http://schemas.microsoft.com/office/drawing/2014/main" id="{3077CCB8-5D11-4090-9279-30C98EE72B94}"/>
              </a:ext>
            </a:extLst>
          </p:cNvPr>
          <p:cNvSpPr/>
          <p:nvPr/>
        </p:nvSpPr>
        <p:spPr>
          <a:xfrm>
            <a:off x="4906612" y="150025"/>
            <a:ext cx="2142572" cy="2576703"/>
          </a:xfrm>
          <a:prstGeom prst="roundRect">
            <a:avLst>
              <a:gd name="adj" fmla="val 287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7F8301-F478-45E7-9D66-DD5ACC0880DA}"/>
              </a:ext>
            </a:extLst>
          </p:cNvPr>
          <p:cNvSpPr/>
          <p:nvPr/>
        </p:nvSpPr>
        <p:spPr>
          <a:xfrm>
            <a:off x="4931556" y="228733"/>
            <a:ext cx="956383" cy="39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/>
              <a:t>Client</a:t>
            </a:r>
            <a:r>
              <a:rPr lang="zh-TW" altLang="en-US"/>
              <a:t> </a:t>
            </a:r>
            <a:r>
              <a:rPr lang="en-US" altLang="zh-TW"/>
              <a:t>3</a:t>
            </a:r>
            <a:endParaRPr lang="zh-TW" altLang="en-US"/>
          </a:p>
        </p:txBody>
      </p:sp>
      <p:sp>
        <p:nvSpPr>
          <p:cNvPr id="11" name="剪去單一角落矩形 9">
            <a:extLst>
              <a:ext uri="{FF2B5EF4-FFF2-40B4-BE49-F238E27FC236}">
                <a16:creationId xmlns:a16="http://schemas.microsoft.com/office/drawing/2014/main" id="{6888D950-33EA-4E4A-A1BE-779A6D9D57B7}"/>
              </a:ext>
            </a:extLst>
          </p:cNvPr>
          <p:cNvSpPr/>
          <p:nvPr/>
        </p:nvSpPr>
        <p:spPr>
          <a:xfrm>
            <a:off x="1452126" y="312245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>
                <a:solidFill>
                  <a:schemeClr val="tx1"/>
                </a:solidFill>
              </a:rPr>
              <a:t>帳本</a:t>
            </a:r>
            <a:r>
              <a:rPr kumimoji="1" lang="en-US" altLang="zh-TW" sz="1400">
                <a:solidFill>
                  <a:schemeClr val="tx1"/>
                </a:solidFill>
              </a:rPr>
              <a:t>1</a:t>
            </a:r>
            <a:endParaRPr kumimoji="1" lang="zh-TW" altLang="en-US" sz="1400">
              <a:solidFill>
                <a:schemeClr val="tx1"/>
              </a:solidFill>
            </a:endParaRPr>
          </a:p>
        </p:txBody>
      </p:sp>
      <p:sp>
        <p:nvSpPr>
          <p:cNvPr id="12" name="剪去單一角落矩形 10">
            <a:extLst>
              <a:ext uri="{FF2B5EF4-FFF2-40B4-BE49-F238E27FC236}">
                <a16:creationId xmlns:a16="http://schemas.microsoft.com/office/drawing/2014/main" id="{320C2248-EAFB-427F-A41B-D8D4F9AD6144}"/>
              </a:ext>
            </a:extLst>
          </p:cNvPr>
          <p:cNvSpPr/>
          <p:nvPr/>
        </p:nvSpPr>
        <p:spPr>
          <a:xfrm>
            <a:off x="1452126" y="787083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>
                <a:solidFill>
                  <a:schemeClr val="tx1"/>
                </a:solidFill>
              </a:rPr>
              <a:t>帳本</a:t>
            </a:r>
            <a:r>
              <a:rPr kumimoji="1" lang="en-US" altLang="zh-TW" sz="1400">
                <a:solidFill>
                  <a:schemeClr val="tx1"/>
                </a:solidFill>
              </a:rPr>
              <a:t>2</a:t>
            </a:r>
            <a:endParaRPr kumimoji="1" lang="zh-TW" altLang="en-US" sz="1400">
              <a:solidFill>
                <a:schemeClr val="tx1"/>
              </a:solidFill>
            </a:endParaRPr>
          </a:p>
        </p:txBody>
      </p:sp>
      <p:sp>
        <p:nvSpPr>
          <p:cNvPr id="13" name="剪去單一角落矩形 11">
            <a:extLst>
              <a:ext uri="{FF2B5EF4-FFF2-40B4-BE49-F238E27FC236}">
                <a16:creationId xmlns:a16="http://schemas.microsoft.com/office/drawing/2014/main" id="{B32DBBF6-8BC7-422C-A8B9-30E3DD461104}"/>
              </a:ext>
            </a:extLst>
          </p:cNvPr>
          <p:cNvSpPr/>
          <p:nvPr/>
        </p:nvSpPr>
        <p:spPr>
          <a:xfrm>
            <a:off x="1452126" y="1261922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>
                <a:solidFill>
                  <a:schemeClr val="tx1"/>
                </a:solidFill>
              </a:rPr>
              <a:t>帳本</a:t>
            </a:r>
            <a:r>
              <a:rPr kumimoji="1" lang="en-US" altLang="zh-TW" sz="1400">
                <a:solidFill>
                  <a:schemeClr val="tx1"/>
                </a:solidFill>
              </a:rPr>
              <a:t>3</a:t>
            </a:r>
            <a:endParaRPr kumimoji="1" lang="zh-TW" altLang="en-US" sz="1400">
              <a:solidFill>
                <a:schemeClr val="tx1"/>
              </a:solidFill>
            </a:endParaRPr>
          </a:p>
        </p:txBody>
      </p:sp>
      <p:sp>
        <p:nvSpPr>
          <p:cNvPr id="14" name="剪去單一角落矩形 12">
            <a:extLst>
              <a:ext uri="{FF2B5EF4-FFF2-40B4-BE49-F238E27FC236}">
                <a16:creationId xmlns:a16="http://schemas.microsoft.com/office/drawing/2014/main" id="{98FB6FC1-E965-4749-9A9B-40957B1E6156}"/>
              </a:ext>
            </a:extLst>
          </p:cNvPr>
          <p:cNvSpPr/>
          <p:nvPr/>
        </p:nvSpPr>
        <p:spPr>
          <a:xfrm>
            <a:off x="1452126" y="1736760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>
                <a:solidFill>
                  <a:schemeClr val="tx1"/>
                </a:solidFill>
              </a:rPr>
              <a:t>帳本</a:t>
            </a:r>
            <a:r>
              <a:rPr kumimoji="1" lang="en-US" altLang="zh-TW" sz="1400">
                <a:solidFill>
                  <a:schemeClr val="tx1"/>
                </a:solidFill>
              </a:rPr>
              <a:t>4</a:t>
            </a:r>
            <a:endParaRPr kumimoji="1" lang="zh-TW" altLang="en-US" sz="1400">
              <a:solidFill>
                <a:schemeClr val="tx1"/>
              </a:solidFill>
            </a:endParaRPr>
          </a:p>
        </p:txBody>
      </p:sp>
      <p:sp>
        <p:nvSpPr>
          <p:cNvPr id="15" name="剪去單一角落矩形 13">
            <a:extLst>
              <a:ext uri="{FF2B5EF4-FFF2-40B4-BE49-F238E27FC236}">
                <a16:creationId xmlns:a16="http://schemas.microsoft.com/office/drawing/2014/main" id="{26CAFBCD-4343-4E38-8FF6-0DA5AA0BD655}"/>
              </a:ext>
            </a:extLst>
          </p:cNvPr>
          <p:cNvSpPr/>
          <p:nvPr/>
        </p:nvSpPr>
        <p:spPr>
          <a:xfrm>
            <a:off x="1452126" y="2211598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>
                <a:solidFill>
                  <a:schemeClr val="tx1"/>
                </a:solidFill>
              </a:rPr>
              <a:t>帳本</a:t>
            </a:r>
            <a:r>
              <a:rPr kumimoji="1" lang="en-US" altLang="zh-TW" sz="1400">
                <a:solidFill>
                  <a:schemeClr val="tx1"/>
                </a:solidFill>
              </a:rPr>
              <a:t>5</a:t>
            </a:r>
            <a:endParaRPr kumimoji="1" lang="zh-TW" altLang="en-US" sz="1400">
              <a:solidFill>
                <a:schemeClr val="tx1"/>
              </a:solidFill>
            </a:endParaRPr>
          </a:p>
        </p:txBody>
      </p:sp>
      <p:sp>
        <p:nvSpPr>
          <p:cNvPr id="16" name="剪去單一角落矩形 14">
            <a:extLst>
              <a:ext uri="{FF2B5EF4-FFF2-40B4-BE49-F238E27FC236}">
                <a16:creationId xmlns:a16="http://schemas.microsoft.com/office/drawing/2014/main" id="{38540776-2FCB-417F-9BBF-CF82E693F2DD}"/>
              </a:ext>
            </a:extLst>
          </p:cNvPr>
          <p:cNvSpPr/>
          <p:nvPr/>
        </p:nvSpPr>
        <p:spPr>
          <a:xfrm>
            <a:off x="3753172" y="272757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>
                <a:solidFill>
                  <a:schemeClr val="tx1"/>
                </a:solidFill>
              </a:rPr>
              <a:t>帳本</a:t>
            </a:r>
            <a:r>
              <a:rPr kumimoji="1" lang="en-US" altLang="zh-TW" sz="1400">
                <a:solidFill>
                  <a:schemeClr val="tx1"/>
                </a:solidFill>
              </a:rPr>
              <a:t>1</a:t>
            </a:r>
            <a:endParaRPr kumimoji="1" lang="zh-TW" altLang="en-US" sz="1400">
              <a:solidFill>
                <a:schemeClr val="tx1"/>
              </a:solidFill>
            </a:endParaRPr>
          </a:p>
        </p:txBody>
      </p:sp>
      <p:sp>
        <p:nvSpPr>
          <p:cNvPr id="17" name="剪去單一角落矩形 15">
            <a:extLst>
              <a:ext uri="{FF2B5EF4-FFF2-40B4-BE49-F238E27FC236}">
                <a16:creationId xmlns:a16="http://schemas.microsoft.com/office/drawing/2014/main" id="{5F893781-83D4-41EE-BB59-39F12F43C5C6}"/>
              </a:ext>
            </a:extLst>
          </p:cNvPr>
          <p:cNvSpPr/>
          <p:nvPr/>
        </p:nvSpPr>
        <p:spPr>
          <a:xfrm>
            <a:off x="3753172" y="747595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>
                <a:solidFill>
                  <a:schemeClr val="tx1"/>
                </a:solidFill>
              </a:rPr>
              <a:t>帳本</a:t>
            </a:r>
            <a:r>
              <a:rPr kumimoji="1" lang="en-US" altLang="zh-TW" sz="1400">
                <a:solidFill>
                  <a:schemeClr val="tx1"/>
                </a:solidFill>
              </a:rPr>
              <a:t>2</a:t>
            </a:r>
            <a:endParaRPr kumimoji="1" lang="zh-TW" altLang="en-US" sz="1400">
              <a:solidFill>
                <a:schemeClr val="tx1"/>
              </a:solidFill>
            </a:endParaRPr>
          </a:p>
        </p:txBody>
      </p:sp>
      <p:sp>
        <p:nvSpPr>
          <p:cNvPr id="18" name="剪去單一角落矩形 16">
            <a:extLst>
              <a:ext uri="{FF2B5EF4-FFF2-40B4-BE49-F238E27FC236}">
                <a16:creationId xmlns:a16="http://schemas.microsoft.com/office/drawing/2014/main" id="{8AB80136-CAA2-4477-BA07-A0D7AA96796D}"/>
              </a:ext>
            </a:extLst>
          </p:cNvPr>
          <p:cNvSpPr/>
          <p:nvPr/>
        </p:nvSpPr>
        <p:spPr>
          <a:xfrm>
            <a:off x="3753172" y="1222433"/>
            <a:ext cx="684176" cy="365501"/>
          </a:xfrm>
          <a:prstGeom prst="snip1Rect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>
                <a:solidFill>
                  <a:schemeClr val="tx1"/>
                </a:solidFill>
              </a:rPr>
              <a:t>帳本</a:t>
            </a:r>
            <a:r>
              <a:rPr kumimoji="1" lang="en-US" altLang="zh-TW" sz="1400">
                <a:solidFill>
                  <a:schemeClr val="tx1"/>
                </a:solidFill>
              </a:rPr>
              <a:t>3</a:t>
            </a:r>
            <a:endParaRPr kumimoji="1" lang="zh-TW" altLang="en-US" sz="1400">
              <a:solidFill>
                <a:schemeClr val="tx1"/>
              </a:solidFill>
            </a:endParaRPr>
          </a:p>
        </p:txBody>
      </p:sp>
      <p:sp>
        <p:nvSpPr>
          <p:cNvPr id="19" name="剪去單一角落矩形 17">
            <a:extLst>
              <a:ext uri="{FF2B5EF4-FFF2-40B4-BE49-F238E27FC236}">
                <a16:creationId xmlns:a16="http://schemas.microsoft.com/office/drawing/2014/main" id="{067DA534-D734-4133-BA42-A1923EE8B1A9}"/>
              </a:ext>
            </a:extLst>
          </p:cNvPr>
          <p:cNvSpPr/>
          <p:nvPr/>
        </p:nvSpPr>
        <p:spPr>
          <a:xfrm>
            <a:off x="3753172" y="1697271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>
                <a:solidFill>
                  <a:schemeClr val="tx1"/>
                </a:solidFill>
              </a:rPr>
              <a:t>帳本</a:t>
            </a:r>
            <a:r>
              <a:rPr kumimoji="1" lang="en-US" altLang="zh-TW" sz="1400">
                <a:solidFill>
                  <a:schemeClr val="tx1"/>
                </a:solidFill>
              </a:rPr>
              <a:t>4</a:t>
            </a:r>
            <a:endParaRPr kumimoji="1" lang="zh-TW" altLang="en-US" sz="1400">
              <a:solidFill>
                <a:schemeClr val="tx1"/>
              </a:solidFill>
            </a:endParaRPr>
          </a:p>
        </p:txBody>
      </p:sp>
      <p:sp>
        <p:nvSpPr>
          <p:cNvPr id="20" name="剪去單一角落矩形 18">
            <a:extLst>
              <a:ext uri="{FF2B5EF4-FFF2-40B4-BE49-F238E27FC236}">
                <a16:creationId xmlns:a16="http://schemas.microsoft.com/office/drawing/2014/main" id="{C1C6CE6A-2261-4E58-85CD-43DB2F3DC5D9}"/>
              </a:ext>
            </a:extLst>
          </p:cNvPr>
          <p:cNvSpPr/>
          <p:nvPr/>
        </p:nvSpPr>
        <p:spPr>
          <a:xfrm>
            <a:off x="3753172" y="2172110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>
                <a:solidFill>
                  <a:schemeClr val="tx1"/>
                </a:solidFill>
              </a:rPr>
              <a:t>帳本</a:t>
            </a:r>
            <a:r>
              <a:rPr kumimoji="1" lang="en-US" altLang="zh-TW" sz="1400">
                <a:solidFill>
                  <a:schemeClr val="tx1"/>
                </a:solidFill>
              </a:rPr>
              <a:t>5</a:t>
            </a:r>
            <a:endParaRPr kumimoji="1" lang="zh-TW" altLang="en-US" sz="1400">
              <a:solidFill>
                <a:schemeClr val="tx1"/>
              </a:solidFill>
            </a:endParaRPr>
          </a:p>
        </p:txBody>
      </p:sp>
      <p:sp>
        <p:nvSpPr>
          <p:cNvPr id="21" name="剪去單一角落矩形 19">
            <a:extLst>
              <a:ext uri="{FF2B5EF4-FFF2-40B4-BE49-F238E27FC236}">
                <a16:creationId xmlns:a16="http://schemas.microsoft.com/office/drawing/2014/main" id="{89A7DE4F-BA7F-4F33-A2B2-7C3B0F8CD385}"/>
              </a:ext>
            </a:extLst>
          </p:cNvPr>
          <p:cNvSpPr/>
          <p:nvPr/>
        </p:nvSpPr>
        <p:spPr>
          <a:xfrm>
            <a:off x="6001233" y="272757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>
                <a:solidFill>
                  <a:schemeClr val="tx1"/>
                </a:solidFill>
              </a:rPr>
              <a:t>帳本</a:t>
            </a:r>
            <a:r>
              <a:rPr kumimoji="1" lang="en-US" altLang="zh-TW" sz="1400">
                <a:solidFill>
                  <a:schemeClr val="tx1"/>
                </a:solidFill>
              </a:rPr>
              <a:t>1</a:t>
            </a:r>
            <a:endParaRPr kumimoji="1" lang="zh-TW" altLang="en-US" sz="1400">
              <a:solidFill>
                <a:schemeClr val="tx1"/>
              </a:solidFill>
            </a:endParaRPr>
          </a:p>
        </p:txBody>
      </p:sp>
      <p:sp>
        <p:nvSpPr>
          <p:cNvPr id="22" name="剪去單一角落矩形 20">
            <a:extLst>
              <a:ext uri="{FF2B5EF4-FFF2-40B4-BE49-F238E27FC236}">
                <a16:creationId xmlns:a16="http://schemas.microsoft.com/office/drawing/2014/main" id="{4FDAD0E3-7FBA-4BC0-9BDF-093BB472C91C}"/>
              </a:ext>
            </a:extLst>
          </p:cNvPr>
          <p:cNvSpPr/>
          <p:nvPr/>
        </p:nvSpPr>
        <p:spPr>
          <a:xfrm>
            <a:off x="6001233" y="747595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>
                <a:solidFill>
                  <a:schemeClr val="tx1"/>
                </a:solidFill>
              </a:rPr>
              <a:t>帳本</a:t>
            </a:r>
            <a:r>
              <a:rPr kumimoji="1" lang="en-US" altLang="zh-TW" sz="1400">
                <a:solidFill>
                  <a:schemeClr val="tx1"/>
                </a:solidFill>
              </a:rPr>
              <a:t>2</a:t>
            </a:r>
            <a:endParaRPr kumimoji="1" lang="zh-TW" altLang="en-US" sz="1400">
              <a:solidFill>
                <a:schemeClr val="tx1"/>
              </a:solidFill>
            </a:endParaRPr>
          </a:p>
        </p:txBody>
      </p:sp>
      <p:sp>
        <p:nvSpPr>
          <p:cNvPr id="23" name="剪去單一角落矩形 21">
            <a:extLst>
              <a:ext uri="{FF2B5EF4-FFF2-40B4-BE49-F238E27FC236}">
                <a16:creationId xmlns:a16="http://schemas.microsoft.com/office/drawing/2014/main" id="{AA60CA86-0F72-4500-A2AF-F91EF66067B2}"/>
              </a:ext>
            </a:extLst>
          </p:cNvPr>
          <p:cNvSpPr/>
          <p:nvPr/>
        </p:nvSpPr>
        <p:spPr>
          <a:xfrm>
            <a:off x="6001233" y="1222433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>
                <a:solidFill>
                  <a:schemeClr val="tx1"/>
                </a:solidFill>
              </a:rPr>
              <a:t>帳本</a:t>
            </a:r>
            <a:r>
              <a:rPr kumimoji="1" lang="en-US" altLang="zh-TW" sz="1400">
                <a:solidFill>
                  <a:schemeClr val="tx1"/>
                </a:solidFill>
              </a:rPr>
              <a:t>3</a:t>
            </a:r>
            <a:endParaRPr kumimoji="1" lang="zh-TW" altLang="en-US" sz="1400">
              <a:solidFill>
                <a:schemeClr val="tx1"/>
              </a:solidFill>
            </a:endParaRPr>
          </a:p>
        </p:txBody>
      </p:sp>
      <p:sp>
        <p:nvSpPr>
          <p:cNvPr id="24" name="剪去單一角落矩形 22">
            <a:extLst>
              <a:ext uri="{FF2B5EF4-FFF2-40B4-BE49-F238E27FC236}">
                <a16:creationId xmlns:a16="http://schemas.microsoft.com/office/drawing/2014/main" id="{42422112-4066-47F4-B966-87D85E970431}"/>
              </a:ext>
            </a:extLst>
          </p:cNvPr>
          <p:cNvSpPr/>
          <p:nvPr/>
        </p:nvSpPr>
        <p:spPr>
          <a:xfrm>
            <a:off x="6001233" y="1697271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>
                <a:solidFill>
                  <a:schemeClr val="tx1"/>
                </a:solidFill>
              </a:rPr>
              <a:t>帳本</a:t>
            </a:r>
            <a:r>
              <a:rPr kumimoji="1" lang="en-US" altLang="zh-TW" sz="1400">
                <a:solidFill>
                  <a:schemeClr val="tx1"/>
                </a:solidFill>
              </a:rPr>
              <a:t>4</a:t>
            </a:r>
            <a:endParaRPr kumimoji="1" lang="zh-TW" altLang="en-US" sz="1400">
              <a:solidFill>
                <a:schemeClr val="tx1"/>
              </a:solidFill>
            </a:endParaRPr>
          </a:p>
        </p:txBody>
      </p:sp>
      <p:sp>
        <p:nvSpPr>
          <p:cNvPr id="25" name="剪去單一角落矩形 23">
            <a:extLst>
              <a:ext uri="{FF2B5EF4-FFF2-40B4-BE49-F238E27FC236}">
                <a16:creationId xmlns:a16="http://schemas.microsoft.com/office/drawing/2014/main" id="{7AFA4F42-A9C3-493C-AAE9-7B4D0826B31A}"/>
              </a:ext>
            </a:extLst>
          </p:cNvPr>
          <p:cNvSpPr/>
          <p:nvPr/>
        </p:nvSpPr>
        <p:spPr>
          <a:xfrm>
            <a:off x="6001233" y="2172110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>
                <a:solidFill>
                  <a:schemeClr val="tx1"/>
                </a:solidFill>
              </a:rPr>
              <a:t>帳本</a:t>
            </a:r>
            <a:r>
              <a:rPr kumimoji="1" lang="en-US" altLang="zh-TW" sz="1400">
                <a:solidFill>
                  <a:schemeClr val="tx1"/>
                </a:solidFill>
              </a:rPr>
              <a:t>5</a:t>
            </a:r>
            <a:endParaRPr kumimoji="1" lang="zh-TW" altLang="en-US" sz="1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6" name="筆跡 25">
                <a:extLst>
                  <a:ext uri="{FF2B5EF4-FFF2-40B4-BE49-F238E27FC236}">
                    <a16:creationId xmlns:a16="http://schemas.microsoft.com/office/drawing/2014/main" id="{A8E7C10A-FDDA-4E2D-9CA5-C19F616EBD3D}"/>
                  </a:ext>
                </a:extLst>
              </p14:cNvPr>
              <p14:cNvContentPartPr/>
              <p14:nvPr/>
            </p14:nvContentPartPr>
            <p14:xfrm>
              <a:off x="347040" y="380880"/>
              <a:ext cx="10769760" cy="6045480"/>
            </p14:xfrm>
          </p:contentPart>
        </mc:Choice>
        <mc:Fallback>
          <p:pic>
            <p:nvPicPr>
              <p:cNvPr id="26" name="筆跡 25">
                <a:extLst>
                  <a:ext uri="{FF2B5EF4-FFF2-40B4-BE49-F238E27FC236}">
                    <a16:creationId xmlns:a16="http://schemas.microsoft.com/office/drawing/2014/main" id="{A8E7C10A-FDDA-4E2D-9CA5-C19F616EBD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7680" y="371520"/>
                <a:ext cx="10788480" cy="60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筆跡 26">
                <a:extLst>
                  <a:ext uri="{FF2B5EF4-FFF2-40B4-BE49-F238E27FC236}">
                    <a16:creationId xmlns:a16="http://schemas.microsoft.com/office/drawing/2014/main" id="{2B2156F4-AAE4-472C-8873-BD2F2AFC1864}"/>
                  </a:ext>
                </a:extLst>
              </p14:cNvPr>
              <p14:cNvContentPartPr/>
              <p14:nvPr/>
            </p14:nvContentPartPr>
            <p14:xfrm>
              <a:off x="677520" y="84240"/>
              <a:ext cx="11506320" cy="6469560"/>
            </p14:xfrm>
          </p:contentPart>
        </mc:Choice>
        <mc:Fallback>
          <p:pic>
            <p:nvPicPr>
              <p:cNvPr id="27" name="筆跡 26">
                <a:extLst>
                  <a:ext uri="{FF2B5EF4-FFF2-40B4-BE49-F238E27FC236}">
                    <a16:creationId xmlns:a16="http://schemas.microsoft.com/office/drawing/2014/main" id="{2B2156F4-AAE4-472C-8873-BD2F2AFC18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8160" y="74880"/>
                <a:ext cx="11525040" cy="648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629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>
            <a:extLst>
              <a:ext uri="{FF2B5EF4-FFF2-40B4-BE49-F238E27FC236}">
                <a16:creationId xmlns:a16="http://schemas.microsoft.com/office/drawing/2014/main" id="{023BCE09-FE2F-FD67-2DA3-EAA33C345DB5}"/>
              </a:ext>
            </a:extLst>
          </p:cNvPr>
          <p:cNvSpPr/>
          <p:nvPr/>
        </p:nvSpPr>
        <p:spPr>
          <a:xfrm>
            <a:off x="304521" y="150025"/>
            <a:ext cx="2142572" cy="2576703"/>
          </a:xfrm>
          <a:prstGeom prst="roundRect">
            <a:avLst>
              <a:gd name="adj" fmla="val 287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2C2660-3441-7917-BCE5-17D9E3C4142F}"/>
              </a:ext>
            </a:extLst>
          </p:cNvPr>
          <p:cNvSpPr/>
          <p:nvPr/>
        </p:nvSpPr>
        <p:spPr>
          <a:xfrm>
            <a:off x="329465" y="228733"/>
            <a:ext cx="956383" cy="39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/>
              <a:t>Client</a:t>
            </a:r>
            <a:r>
              <a:rPr lang="zh-TW" altLang="en-US"/>
              <a:t> </a:t>
            </a: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6826B02A-AE17-0A1E-582F-187D9A18C950}"/>
              </a:ext>
            </a:extLst>
          </p:cNvPr>
          <p:cNvSpPr/>
          <p:nvPr/>
        </p:nvSpPr>
        <p:spPr>
          <a:xfrm>
            <a:off x="2605566" y="150025"/>
            <a:ext cx="2142572" cy="2576703"/>
          </a:xfrm>
          <a:prstGeom prst="roundRect">
            <a:avLst>
              <a:gd name="adj" fmla="val 287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E7A0430-CA50-B449-0AA9-8AC708380222}"/>
              </a:ext>
            </a:extLst>
          </p:cNvPr>
          <p:cNvSpPr/>
          <p:nvPr/>
        </p:nvSpPr>
        <p:spPr>
          <a:xfrm>
            <a:off x="2630511" y="228733"/>
            <a:ext cx="956383" cy="39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/>
              <a:t>Client</a:t>
            </a:r>
            <a:r>
              <a:rPr lang="zh-TW" altLang="en-US"/>
              <a:t> </a:t>
            </a:r>
            <a:r>
              <a:rPr lang="en-US" altLang="zh-TW"/>
              <a:t>2</a:t>
            </a:r>
            <a:endParaRPr lang="zh-TW" altLang="en-US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E6E6B062-9AD0-E0A3-2380-40170156A2E1}"/>
              </a:ext>
            </a:extLst>
          </p:cNvPr>
          <p:cNvSpPr/>
          <p:nvPr/>
        </p:nvSpPr>
        <p:spPr>
          <a:xfrm>
            <a:off x="4906612" y="150025"/>
            <a:ext cx="2142572" cy="2576703"/>
          </a:xfrm>
          <a:prstGeom prst="roundRect">
            <a:avLst>
              <a:gd name="adj" fmla="val 287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A856D2A-1C43-DB26-7242-4F6E5189E57C}"/>
              </a:ext>
            </a:extLst>
          </p:cNvPr>
          <p:cNvSpPr/>
          <p:nvPr/>
        </p:nvSpPr>
        <p:spPr>
          <a:xfrm>
            <a:off x="4931556" y="228733"/>
            <a:ext cx="956383" cy="3942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/>
              <a:t>Client</a:t>
            </a:r>
            <a:r>
              <a:rPr lang="zh-TW" altLang="en-US"/>
              <a:t> </a:t>
            </a:r>
            <a:r>
              <a:rPr lang="en-US" altLang="zh-TW"/>
              <a:t>3</a:t>
            </a:r>
            <a:endParaRPr lang="zh-TW" altLang="en-US"/>
          </a:p>
        </p:txBody>
      </p:sp>
      <p:sp>
        <p:nvSpPr>
          <p:cNvPr id="10" name="剪去單一角落矩形 9">
            <a:extLst>
              <a:ext uri="{FF2B5EF4-FFF2-40B4-BE49-F238E27FC236}">
                <a16:creationId xmlns:a16="http://schemas.microsoft.com/office/drawing/2014/main" id="{667F04C5-BD7F-2FDA-BA22-3E6D52050EB6}"/>
              </a:ext>
            </a:extLst>
          </p:cNvPr>
          <p:cNvSpPr/>
          <p:nvPr/>
        </p:nvSpPr>
        <p:spPr>
          <a:xfrm>
            <a:off x="1452126" y="312245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>
                <a:solidFill>
                  <a:schemeClr val="tx1"/>
                </a:solidFill>
              </a:rPr>
              <a:t>帳本</a:t>
            </a:r>
            <a:r>
              <a:rPr kumimoji="1" lang="en-US" altLang="zh-TW" sz="1400">
                <a:solidFill>
                  <a:schemeClr val="tx1"/>
                </a:solidFill>
              </a:rPr>
              <a:t>1</a:t>
            </a:r>
            <a:endParaRPr kumimoji="1" lang="zh-TW" altLang="en-US" sz="1400">
              <a:solidFill>
                <a:schemeClr val="tx1"/>
              </a:solidFill>
            </a:endParaRPr>
          </a:p>
        </p:txBody>
      </p:sp>
      <p:sp>
        <p:nvSpPr>
          <p:cNvPr id="11" name="剪去單一角落矩形 10">
            <a:extLst>
              <a:ext uri="{FF2B5EF4-FFF2-40B4-BE49-F238E27FC236}">
                <a16:creationId xmlns:a16="http://schemas.microsoft.com/office/drawing/2014/main" id="{5F9B7A13-2DBF-74D5-8A8D-392F9192F5A9}"/>
              </a:ext>
            </a:extLst>
          </p:cNvPr>
          <p:cNvSpPr/>
          <p:nvPr/>
        </p:nvSpPr>
        <p:spPr>
          <a:xfrm>
            <a:off x="1452126" y="787083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>
                <a:solidFill>
                  <a:schemeClr val="tx1"/>
                </a:solidFill>
              </a:rPr>
              <a:t>帳本</a:t>
            </a:r>
            <a:r>
              <a:rPr kumimoji="1" lang="en-US" altLang="zh-TW" sz="1400">
                <a:solidFill>
                  <a:schemeClr val="tx1"/>
                </a:solidFill>
              </a:rPr>
              <a:t>2</a:t>
            </a:r>
            <a:endParaRPr kumimoji="1" lang="zh-TW" altLang="en-US" sz="1400">
              <a:solidFill>
                <a:schemeClr val="tx1"/>
              </a:solidFill>
            </a:endParaRPr>
          </a:p>
        </p:txBody>
      </p:sp>
      <p:sp>
        <p:nvSpPr>
          <p:cNvPr id="12" name="剪去單一角落矩形 11">
            <a:extLst>
              <a:ext uri="{FF2B5EF4-FFF2-40B4-BE49-F238E27FC236}">
                <a16:creationId xmlns:a16="http://schemas.microsoft.com/office/drawing/2014/main" id="{15399FB2-203E-9EAC-8951-5718E91C70AD}"/>
              </a:ext>
            </a:extLst>
          </p:cNvPr>
          <p:cNvSpPr/>
          <p:nvPr/>
        </p:nvSpPr>
        <p:spPr>
          <a:xfrm>
            <a:off x="1452126" y="1261922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>
                <a:solidFill>
                  <a:schemeClr val="tx1"/>
                </a:solidFill>
              </a:rPr>
              <a:t>帳本</a:t>
            </a:r>
            <a:r>
              <a:rPr kumimoji="1" lang="en-US" altLang="zh-TW" sz="1400">
                <a:solidFill>
                  <a:schemeClr val="tx1"/>
                </a:solidFill>
              </a:rPr>
              <a:t>3</a:t>
            </a:r>
            <a:endParaRPr kumimoji="1" lang="zh-TW" altLang="en-US" sz="1400">
              <a:solidFill>
                <a:schemeClr val="tx1"/>
              </a:solidFill>
            </a:endParaRPr>
          </a:p>
        </p:txBody>
      </p:sp>
      <p:sp>
        <p:nvSpPr>
          <p:cNvPr id="13" name="剪去單一角落矩形 12">
            <a:extLst>
              <a:ext uri="{FF2B5EF4-FFF2-40B4-BE49-F238E27FC236}">
                <a16:creationId xmlns:a16="http://schemas.microsoft.com/office/drawing/2014/main" id="{81950AAF-2D16-6F93-C5B7-D3882AB2D50B}"/>
              </a:ext>
            </a:extLst>
          </p:cNvPr>
          <p:cNvSpPr/>
          <p:nvPr/>
        </p:nvSpPr>
        <p:spPr>
          <a:xfrm>
            <a:off x="1452126" y="1736760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>
                <a:solidFill>
                  <a:schemeClr val="tx1"/>
                </a:solidFill>
              </a:rPr>
              <a:t>帳本</a:t>
            </a:r>
            <a:r>
              <a:rPr kumimoji="1" lang="en-US" altLang="zh-TW" sz="1400">
                <a:solidFill>
                  <a:schemeClr val="tx1"/>
                </a:solidFill>
              </a:rPr>
              <a:t>4</a:t>
            </a:r>
            <a:endParaRPr kumimoji="1" lang="zh-TW" altLang="en-US" sz="1400">
              <a:solidFill>
                <a:schemeClr val="tx1"/>
              </a:solidFill>
            </a:endParaRPr>
          </a:p>
        </p:txBody>
      </p:sp>
      <p:sp>
        <p:nvSpPr>
          <p:cNvPr id="14" name="剪去單一角落矩形 13">
            <a:extLst>
              <a:ext uri="{FF2B5EF4-FFF2-40B4-BE49-F238E27FC236}">
                <a16:creationId xmlns:a16="http://schemas.microsoft.com/office/drawing/2014/main" id="{03D6D901-098F-F4BA-5755-0032ADAF4E82}"/>
              </a:ext>
            </a:extLst>
          </p:cNvPr>
          <p:cNvSpPr/>
          <p:nvPr/>
        </p:nvSpPr>
        <p:spPr>
          <a:xfrm>
            <a:off x="1452126" y="2211598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>
                <a:solidFill>
                  <a:schemeClr val="tx1"/>
                </a:solidFill>
              </a:rPr>
              <a:t>帳本</a:t>
            </a:r>
            <a:r>
              <a:rPr kumimoji="1" lang="en-US" altLang="zh-TW" sz="1400">
                <a:solidFill>
                  <a:schemeClr val="tx1"/>
                </a:solidFill>
              </a:rPr>
              <a:t>5</a:t>
            </a:r>
            <a:endParaRPr kumimoji="1" lang="zh-TW" altLang="en-US" sz="1400">
              <a:solidFill>
                <a:schemeClr val="tx1"/>
              </a:solidFill>
            </a:endParaRPr>
          </a:p>
        </p:txBody>
      </p:sp>
      <p:sp>
        <p:nvSpPr>
          <p:cNvPr id="15" name="剪去單一角落矩形 14">
            <a:extLst>
              <a:ext uri="{FF2B5EF4-FFF2-40B4-BE49-F238E27FC236}">
                <a16:creationId xmlns:a16="http://schemas.microsoft.com/office/drawing/2014/main" id="{48165766-D79B-3F00-2C6F-1FFAF35AD2D1}"/>
              </a:ext>
            </a:extLst>
          </p:cNvPr>
          <p:cNvSpPr/>
          <p:nvPr/>
        </p:nvSpPr>
        <p:spPr>
          <a:xfrm>
            <a:off x="3753172" y="272757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>
                <a:solidFill>
                  <a:schemeClr val="tx1"/>
                </a:solidFill>
              </a:rPr>
              <a:t>帳本</a:t>
            </a:r>
            <a:r>
              <a:rPr kumimoji="1" lang="en-US" altLang="zh-TW" sz="1400">
                <a:solidFill>
                  <a:schemeClr val="tx1"/>
                </a:solidFill>
              </a:rPr>
              <a:t>1</a:t>
            </a:r>
            <a:endParaRPr kumimoji="1" lang="zh-TW" altLang="en-US" sz="1400">
              <a:solidFill>
                <a:schemeClr val="tx1"/>
              </a:solidFill>
            </a:endParaRPr>
          </a:p>
        </p:txBody>
      </p:sp>
      <p:sp>
        <p:nvSpPr>
          <p:cNvPr id="16" name="剪去單一角落矩形 15">
            <a:extLst>
              <a:ext uri="{FF2B5EF4-FFF2-40B4-BE49-F238E27FC236}">
                <a16:creationId xmlns:a16="http://schemas.microsoft.com/office/drawing/2014/main" id="{0484E80D-9F0B-E341-4A95-F6E144247441}"/>
              </a:ext>
            </a:extLst>
          </p:cNvPr>
          <p:cNvSpPr/>
          <p:nvPr/>
        </p:nvSpPr>
        <p:spPr>
          <a:xfrm>
            <a:off x="3753172" y="747595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>
                <a:solidFill>
                  <a:schemeClr val="tx1"/>
                </a:solidFill>
              </a:rPr>
              <a:t>帳本</a:t>
            </a:r>
            <a:r>
              <a:rPr kumimoji="1" lang="en-US" altLang="zh-TW" sz="1400">
                <a:solidFill>
                  <a:schemeClr val="tx1"/>
                </a:solidFill>
              </a:rPr>
              <a:t>2</a:t>
            </a:r>
            <a:endParaRPr kumimoji="1" lang="zh-TW" altLang="en-US" sz="1400">
              <a:solidFill>
                <a:schemeClr val="tx1"/>
              </a:solidFill>
            </a:endParaRPr>
          </a:p>
        </p:txBody>
      </p:sp>
      <p:sp>
        <p:nvSpPr>
          <p:cNvPr id="17" name="剪去單一角落矩形 16">
            <a:extLst>
              <a:ext uri="{FF2B5EF4-FFF2-40B4-BE49-F238E27FC236}">
                <a16:creationId xmlns:a16="http://schemas.microsoft.com/office/drawing/2014/main" id="{D67B9B9F-8C97-EB90-1E18-456394B19B45}"/>
              </a:ext>
            </a:extLst>
          </p:cNvPr>
          <p:cNvSpPr/>
          <p:nvPr/>
        </p:nvSpPr>
        <p:spPr>
          <a:xfrm>
            <a:off x="3753172" y="1222433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>
                <a:solidFill>
                  <a:schemeClr val="tx1"/>
                </a:solidFill>
              </a:rPr>
              <a:t>帳本</a:t>
            </a:r>
            <a:r>
              <a:rPr kumimoji="1" lang="en-US" altLang="zh-TW" sz="1400">
                <a:solidFill>
                  <a:schemeClr val="tx1"/>
                </a:solidFill>
              </a:rPr>
              <a:t>3</a:t>
            </a:r>
            <a:endParaRPr kumimoji="1" lang="zh-TW" altLang="en-US" sz="1400">
              <a:solidFill>
                <a:schemeClr val="tx1"/>
              </a:solidFill>
            </a:endParaRPr>
          </a:p>
        </p:txBody>
      </p:sp>
      <p:sp>
        <p:nvSpPr>
          <p:cNvPr id="18" name="剪去單一角落矩形 17">
            <a:extLst>
              <a:ext uri="{FF2B5EF4-FFF2-40B4-BE49-F238E27FC236}">
                <a16:creationId xmlns:a16="http://schemas.microsoft.com/office/drawing/2014/main" id="{57AEC157-A864-FA90-A24B-7698F39C4E9E}"/>
              </a:ext>
            </a:extLst>
          </p:cNvPr>
          <p:cNvSpPr/>
          <p:nvPr/>
        </p:nvSpPr>
        <p:spPr>
          <a:xfrm>
            <a:off x="3753172" y="1697271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>
                <a:solidFill>
                  <a:schemeClr val="tx1"/>
                </a:solidFill>
              </a:rPr>
              <a:t>帳本</a:t>
            </a:r>
            <a:r>
              <a:rPr kumimoji="1" lang="en-US" altLang="zh-TW" sz="1400">
                <a:solidFill>
                  <a:schemeClr val="tx1"/>
                </a:solidFill>
              </a:rPr>
              <a:t>4</a:t>
            </a:r>
            <a:endParaRPr kumimoji="1" lang="zh-TW" altLang="en-US" sz="1400">
              <a:solidFill>
                <a:schemeClr val="tx1"/>
              </a:solidFill>
            </a:endParaRPr>
          </a:p>
        </p:txBody>
      </p:sp>
      <p:sp>
        <p:nvSpPr>
          <p:cNvPr id="19" name="剪去單一角落矩形 18">
            <a:extLst>
              <a:ext uri="{FF2B5EF4-FFF2-40B4-BE49-F238E27FC236}">
                <a16:creationId xmlns:a16="http://schemas.microsoft.com/office/drawing/2014/main" id="{988B3486-C2C6-EB7A-F6EC-8183F80E24ED}"/>
              </a:ext>
            </a:extLst>
          </p:cNvPr>
          <p:cNvSpPr/>
          <p:nvPr/>
        </p:nvSpPr>
        <p:spPr>
          <a:xfrm>
            <a:off x="3753172" y="2172110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>
                <a:solidFill>
                  <a:schemeClr val="tx1"/>
                </a:solidFill>
              </a:rPr>
              <a:t>帳本</a:t>
            </a:r>
            <a:r>
              <a:rPr kumimoji="1" lang="en-US" altLang="zh-TW" sz="1400">
                <a:solidFill>
                  <a:schemeClr val="tx1"/>
                </a:solidFill>
              </a:rPr>
              <a:t>5</a:t>
            </a:r>
            <a:endParaRPr kumimoji="1" lang="zh-TW" altLang="en-US" sz="1400">
              <a:solidFill>
                <a:schemeClr val="tx1"/>
              </a:solidFill>
            </a:endParaRPr>
          </a:p>
        </p:txBody>
      </p:sp>
      <p:sp>
        <p:nvSpPr>
          <p:cNvPr id="20" name="剪去單一角落矩形 19">
            <a:extLst>
              <a:ext uri="{FF2B5EF4-FFF2-40B4-BE49-F238E27FC236}">
                <a16:creationId xmlns:a16="http://schemas.microsoft.com/office/drawing/2014/main" id="{5C508442-6F78-0B6A-1165-413078C1EBF5}"/>
              </a:ext>
            </a:extLst>
          </p:cNvPr>
          <p:cNvSpPr/>
          <p:nvPr/>
        </p:nvSpPr>
        <p:spPr>
          <a:xfrm>
            <a:off x="6001233" y="272757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>
                <a:solidFill>
                  <a:schemeClr val="tx1"/>
                </a:solidFill>
              </a:rPr>
              <a:t>帳本</a:t>
            </a:r>
            <a:r>
              <a:rPr kumimoji="1" lang="en-US" altLang="zh-TW" sz="1400">
                <a:solidFill>
                  <a:schemeClr val="tx1"/>
                </a:solidFill>
              </a:rPr>
              <a:t>1</a:t>
            </a:r>
            <a:endParaRPr kumimoji="1" lang="zh-TW" altLang="en-US" sz="1400">
              <a:solidFill>
                <a:schemeClr val="tx1"/>
              </a:solidFill>
            </a:endParaRPr>
          </a:p>
        </p:txBody>
      </p:sp>
      <p:sp>
        <p:nvSpPr>
          <p:cNvPr id="21" name="剪去單一角落矩形 20">
            <a:extLst>
              <a:ext uri="{FF2B5EF4-FFF2-40B4-BE49-F238E27FC236}">
                <a16:creationId xmlns:a16="http://schemas.microsoft.com/office/drawing/2014/main" id="{38E79A2D-19FC-1D90-1703-E4370F56FB06}"/>
              </a:ext>
            </a:extLst>
          </p:cNvPr>
          <p:cNvSpPr/>
          <p:nvPr/>
        </p:nvSpPr>
        <p:spPr>
          <a:xfrm>
            <a:off x="6001233" y="747595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>
                <a:solidFill>
                  <a:schemeClr val="tx1"/>
                </a:solidFill>
              </a:rPr>
              <a:t>帳本</a:t>
            </a:r>
            <a:r>
              <a:rPr kumimoji="1" lang="en-US" altLang="zh-TW" sz="1400">
                <a:solidFill>
                  <a:schemeClr val="tx1"/>
                </a:solidFill>
              </a:rPr>
              <a:t>2</a:t>
            </a:r>
            <a:endParaRPr kumimoji="1" lang="zh-TW" altLang="en-US" sz="1400">
              <a:solidFill>
                <a:schemeClr val="tx1"/>
              </a:solidFill>
            </a:endParaRPr>
          </a:p>
        </p:txBody>
      </p:sp>
      <p:sp>
        <p:nvSpPr>
          <p:cNvPr id="22" name="剪去單一角落矩形 21">
            <a:extLst>
              <a:ext uri="{FF2B5EF4-FFF2-40B4-BE49-F238E27FC236}">
                <a16:creationId xmlns:a16="http://schemas.microsoft.com/office/drawing/2014/main" id="{720D1603-9E14-CB22-55DC-4A948FA7D309}"/>
              </a:ext>
            </a:extLst>
          </p:cNvPr>
          <p:cNvSpPr/>
          <p:nvPr/>
        </p:nvSpPr>
        <p:spPr>
          <a:xfrm>
            <a:off x="6001233" y="1222433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>
                <a:solidFill>
                  <a:schemeClr val="tx1"/>
                </a:solidFill>
              </a:rPr>
              <a:t>帳本</a:t>
            </a:r>
            <a:r>
              <a:rPr kumimoji="1" lang="en-US" altLang="zh-TW" sz="1400">
                <a:solidFill>
                  <a:schemeClr val="tx1"/>
                </a:solidFill>
              </a:rPr>
              <a:t>3</a:t>
            </a:r>
            <a:endParaRPr kumimoji="1" lang="zh-TW" altLang="en-US" sz="1400">
              <a:solidFill>
                <a:schemeClr val="tx1"/>
              </a:solidFill>
            </a:endParaRPr>
          </a:p>
        </p:txBody>
      </p:sp>
      <p:sp>
        <p:nvSpPr>
          <p:cNvPr id="23" name="剪去單一角落矩形 22">
            <a:extLst>
              <a:ext uri="{FF2B5EF4-FFF2-40B4-BE49-F238E27FC236}">
                <a16:creationId xmlns:a16="http://schemas.microsoft.com/office/drawing/2014/main" id="{3A46547B-90E7-4D2E-CBD0-7640711EE500}"/>
              </a:ext>
            </a:extLst>
          </p:cNvPr>
          <p:cNvSpPr/>
          <p:nvPr/>
        </p:nvSpPr>
        <p:spPr>
          <a:xfrm>
            <a:off x="6001233" y="1697271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>
                <a:solidFill>
                  <a:schemeClr val="tx1"/>
                </a:solidFill>
              </a:rPr>
              <a:t>帳本</a:t>
            </a:r>
            <a:r>
              <a:rPr kumimoji="1" lang="en-US" altLang="zh-TW" sz="1400">
                <a:solidFill>
                  <a:schemeClr val="tx1"/>
                </a:solidFill>
              </a:rPr>
              <a:t>4</a:t>
            </a:r>
            <a:endParaRPr kumimoji="1" lang="zh-TW" altLang="en-US" sz="1400">
              <a:solidFill>
                <a:schemeClr val="tx1"/>
              </a:solidFill>
            </a:endParaRPr>
          </a:p>
        </p:txBody>
      </p:sp>
      <p:sp>
        <p:nvSpPr>
          <p:cNvPr id="24" name="剪去單一角落矩形 23">
            <a:extLst>
              <a:ext uri="{FF2B5EF4-FFF2-40B4-BE49-F238E27FC236}">
                <a16:creationId xmlns:a16="http://schemas.microsoft.com/office/drawing/2014/main" id="{64B8138C-D3B0-872C-C70A-76B8152CA02A}"/>
              </a:ext>
            </a:extLst>
          </p:cNvPr>
          <p:cNvSpPr/>
          <p:nvPr/>
        </p:nvSpPr>
        <p:spPr>
          <a:xfrm>
            <a:off x="6001233" y="2172110"/>
            <a:ext cx="684176" cy="365501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>
                <a:solidFill>
                  <a:schemeClr val="tx1"/>
                </a:solidFill>
              </a:rPr>
              <a:t>帳本</a:t>
            </a:r>
            <a:r>
              <a:rPr kumimoji="1" lang="en-US" altLang="zh-TW" sz="1400">
                <a:solidFill>
                  <a:schemeClr val="tx1"/>
                </a:solidFill>
              </a:rPr>
              <a:t>5</a:t>
            </a:r>
            <a:endParaRPr kumimoji="1" lang="zh-TW" altLang="en-US" sz="1400">
              <a:solidFill>
                <a:schemeClr val="tx1"/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56758E2-0B45-A949-C256-1C18105A9DC0}"/>
              </a:ext>
            </a:extLst>
          </p:cNvPr>
          <p:cNvSpPr txBox="1"/>
          <p:nvPr/>
        </p:nvSpPr>
        <p:spPr>
          <a:xfrm>
            <a:off x="304521" y="4429507"/>
            <a:ext cx="333520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/>
              <a:t>Sha256</a:t>
            </a:r>
            <a:r>
              <a:rPr kumimoji="1" lang="zh-TW" altLang="en-US"/>
              <a:t> </a:t>
            </a:r>
            <a:r>
              <a:rPr kumimoji="1" lang="en-US" altLang="zh-TW"/>
              <a:t>of</a:t>
            </a:r>
            <a:r>
              <a:rPr kumimoji="1" lang="zh-TW" altLang="en-US"/>
              <a:t> </a:t>
            </a:r>
            <a:r>
              <a:rPr kumimoji="1" lang="en-US" altLang="zh-TW"/>
              <a:t>previous</a:t>
            </a:r>
            <a:r>
              <a:rPr kumimoji="1" lang="zh-TW" altLang="en-US"/>
              <a:t> </a:t>
            </a:r>
            <a:r>
              <a:rPr kumimoji="1" lang="en-US" altLang="zh-TW"/>
              <a:t>block:</a:t>
            </a:r>
            <a:r>
              <a:rPr kumimoji="1" lang="zh-TW" altLang="en-US"/>
              <a:t> </a:t>
            </a:r>
            <a:r>
              <a:rPr kumimoji="1" lang="zh-TW" altLang="en-US">
                <a:solidFill>
                  <a:srgbClr val="0070C0"/>
                </a:solidFill>
              </a:rPr>
              <a:t>******</a:t>
            </a:r>
            <a:endParaRPr kumimoji="1" lang="en-US" altLang="zh-TW">
              <a:solidFill>
                <a:srgbClr val="0070C0"/>
              </a:solidFill>
            </a:endParaRPr>
          </a:p>
          <a:p>
            <a:r>
              <a:rPr kumimoji="1" lang="en-US" altLang="zh-TW"/>
              <a:t>Next</a:t>
            </a:r>
            <a:r>
              <a:rPr kumimoji="1" lang="zh-TW" altLang="en-US"/>
              <a:t> </a:t>
            </a:r>
            <a:r>
              <a:rPr kumimoji="1" lang="en-US" altLang="zh-TW"/>
              <a:t>block:</a:t>
            </a:r>
            <a:r>
              <a:rPr kumimoji="1" lang="zh-TW" altLang="en-US"/>
              <a:t> </a:t>
            </a:r>
            <a:r>
              <a:rPr kumimoji="1" lang="en-US" altLang="zh-TW"/>
              <a:t>6.txt</a:t>
            </a:r>
          </a:p>
          <a:p>
            <a:r>
              <a:rPr kumimoji="1" lang="en-US" altLang="zh-TW"/>
              <a:t>B,</a:t>
            </a:r>
            <a:r>
              <a:rPr kumimoji="1" lang="zh-TW" altLang="en-US"/>
              <a:t> </a:t>
            </a:r>
            <a:r>
              <a:rPr kumimoji="1" lang="en-US" altLang="zh-TW"/>
              <a:t>C,</a:t>
            </a:r>
            <a:r>
              <a:rPr kumimoji="1" lang="zh-TW" altLang="en-US"/>
              <a:t> </a:t>
            </a:r>
            <a:r>
              <a:rPr kumimoji="1" lang="en-US" altLang="zh-TW"/>
              <a:t>10</a:t>
            </a:r>
          </a:p>
          <a:p>
            <a:r>
              <a:rPr kumimoji="1" lang="en-US" altLang="zh-TW"/>
              <a:t>A,</a:t>
            </a:r>
            <a:r>
              <a:rPr kumimoji="1" lang="zh-TW" altLang="en-US"/>
              <a:t> </a:t>
            </a:r>
            <a:r>
              <a:rPr kumimoji="1" lang="en-US" altLang="zh-TW"/>
              <a:t>B,</a:t>
            </a:r>
            <a:r>
              <a:rPr kumimoji="1" lang="zh-TW" altLang="en-US"/>
              <a:t> </a:t>
            </a:r>
            <a:r>
              <a:rPr kumimoji="1" lang="en-US" altLang="zh-TW"/>
              <a:t>20</a:t>
            </a:r>
          </a:p>
          <a:p>
            <a:r>
              <a:rPr kumimoji="1" lang="en-US" altLang="zh-TW"/>
              <a:t>A,</a:t>
            </a:r>
            <a:r>
              <a:rPr kumimoji="1" lang="zh-TW" altLang="en-US"/>
              <a:t> </a:t>
            </a:r>
            <a:r>
              <a:rPr kumimoji="1" lang="en-US" altLang="zh-TW"/>
              <a:t>B,</a:t>
            </a:r>
            <a:r>
              <a:rPr kumimoji="1" lang="zh-TW" altLang="en-US"/>
              <a:t> </a:t>
            </a:r>
            <a:r>
              <a:rPr kumimoji="1" lang="en-US" altLang="zh-TW"/>
              <a:t>30</a:t>
            </a:r>
          </a:p>
          <a:p>
            <a:endParaRPr kumimoji="1" lang="en-US" altLang="zh-TW"/>
          </a:p>
          <a:p>
            <a:endParaRPr kumimoji="1" lang="en-US" altLang="zh-TW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F9EC959-0662-51E8-F36B-EF883FF42981}"/>
              </a:ext>
            </a:extLst>
          </p:cNvPr>
          <p:cNvSpPr txBox="1"/>
          <p:nvPr/>
        </p:nvSpPr>
        <p:spPr>
          <a:xfrm>
            <a:off x="819397" y="4060175"/>
            <a:ext cx="1761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TW" altLang="en-US"/>
              <a:t>帳本</a:t>
            </a:r>
            <a:r>
              <a:rPr kumimoji="1" lang="en-US" altLang="zh-TW"/>
              <a:t>5.txt</a:t>
            </a:r>
            <a:endParaRPr lang="zh-TW" altLang="en-US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9AB36250-2198-A459-207B-81B76FF7206E}"/>
              </a:ext>
            </a:extLst>
          </p:cNvPr>
          <p:cNvGrpSpPr/>
          <p:nvPr/>
        </p:nvGrpSpPr>
        <p:grpSpPr>
          <a:xfrm>
            <a:off x="4095260" y="4975243"/>
            <a:ext cx="8185254" cy="939851"/>
            <a:chOff x="4095260" y="4975243"/>
            <a:chExt cx="8185254" cy="939851"/>
          </a:xfrm>
        </p:grpSpPr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D3A8983C-7D6F-A61E-1408-DD4813EA6DB9}"/>
                </a:ext>
              </a:extLst>
            </p:cNvPr>
            <p:cNvGrpSpPr/>
            <p:nvPr/>
          </p:nvGrpSpPr>
          <p:grpSpPr>
            <a:xfrm>
              <a:off x="4095260" y="4975243"/>
              <a:ext cx="8185254" cy="939851"/>
              <a:chOff x="805791" y="3585663"/>
              <a:chExt cx="8185254" cy="939851"/>
            </a:xfrm>
          </p:grpSpPr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7D6168F2-0B39-B116-CB1F-E9C8AF5E6BB9}"/>
                  </a:ext>
                </a:extLst>
              </p:cNvPr>
              <p:cNvSpPr txBox="1"/>
              <p:nvPr/>
            </p:nvSpPr>
            <p:spPr>
              <a:xfrm>
                <a:off x="805791" y="3602184"/>
                <a:ext cx="818525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/>
                  <a:t>Sha256(</a:t>
                </a:r>
                <a:r>
                  <a:rPr kumimoji="1" lang="zh-TW" altLang="en-US"/>
                  <a:t>               </a:t>
                </a:r>
                <a:r>
                  <a:rPr kumimoji="1" lang="en-US" altLang="zh-TW"/>
                  <a:t>),</a:t>
                </a:r>
                <a:r>
                  <a:rPr kumimoji="1" lang="zh-TW" altLang="en-US"/>
                  <a:t>  包含了</a:t>
                </a:r>
                <a:r>
                  <a:rPr kumimoji="1" lang="zh-TW" altLang="en-US">
                    <a:solidFill>
                      <a:srgbClr val="FF0000"/>
                    </a:solidFill>
                  </a:rPr>
                  <a:t>最後一個帳本</a:t>
                </a:r>
                <a:r>
                  <a:rPr kumimoji="1" lang="zh-TW" altLang="en-US"/>
                  <a:t>與</a:t>
                </a:r>
                <a:r>
                  <a:rPr kumimoji="1" lang="zh-TW" altLang="en-US">
                    <a:solidFill>
                      <a:srgbClr val="0070C0"/>
                    </a:solidFill>
                  </a:rPr>
                  <a:t>之前所有帳本環環相扣的</a:t>
                </a:r>
                <a:r>
                  <a:rPr kumimoji="1" lang="en-US" altLang="zh-TW">
                    <a:solidFill>
                      <a:srgbClr val="0070C0"/>
                    </a:solidFill>
                  </a:rPr>
                  <a:t>sha256</a:t>
                </a:r>
                <a:r>
                  <a:rPr kumimoji="1" lang="zh-TW" altLang="en-US">
                    <a:solidFill>
                      <a:srgbClr val="0070C0"/>
                    </a:solidFill>
                  </a:rPr>
                  <a:t>值</a:t>
                </a:r>
                <a:endParaRPr kumimoji="1" lang="en-US" altLang="zh-TW">
                  <a:solidFill>
                    <a:srgbClr val="0070C0"/>
                  </a:solidFill>
                </a:endParaRPr>
              </a:p>
              <a:p>
                <a:endParaRPr kumimoji="1" lang="en-US" altLang="zh-TW"/>
              </a:p>
              <a:p>
                <a:r>
                  <a:rPr kumimoji="1" lang="zh-TW" altLang="en-US"/>
                  <a:t>只需要比對 所有</a:t>
                </a:r>
                <a:r>
                  <a:rPr kumimoji="1" lang="en-US" altLang="zh-TW"/>
                  <a:t>Client</a:t>
                </a:r>
                <a:r>
                  <a:rPr kumimoji="1" lang="zh-TW" altLang="en-US"/>
                  <a:t> 內的 </a:t>
                </a:r>
                <a:r>
                  <a:rPr kumimoji="1" lang="en-US" altLang="zh-TW"/>
                  <a:t>Sha256(</a:t>
                </a:r>
                <a:r>
                  <a:rPr kumimoji="1" lang="zh-TW" altLang="en-US"/>
                  <a:t>               </a:t>
                </a:r>
                <a:r>
                  <a:rPr kumimoji="1" lang="en-US" altLang="zh-TW"/>
                  <a:t>),</a:t>
                </a:r>
                <a:r>
                  <a:rPr kumimoji="1" lang="zh-TW" altLang="en-US"/>
                  <a:t> 就可以知道全部帳本鍊是否完整</a:t>
                </a:r>
              </a:p>
            </p:txBody>
          </p:sp>
          <p:sp>
            <p:nvSpPr>
              <p:cNvPr id="26" name="剪去單一角落矩形 25">
                <a:extLst>
                  <a:ext uri="{FF2B5EF4-FFF2-40B4-BE49-F238E27FC236}">
                    <a16:creationId xmlns:a16="http://schemas.microsoft.com/office/drawing/2014/main" id="{C269676D-C5EF-02B6-949A-51A069EDF9FF}"/>
                  </a:ext>
                </a:extLst>
              </p:cNvPr>
              <p:cNvSpPr/>
              <p:nvPr/>
            </p:nvSpPr>
            <p:spPr>
              <a:xfrm>
                <a:off x="1694657" y="3585663"/>
                <a:ext cx="684176" cy="365501"/>
              </a:xfrm>
              <a:prstGeom prst="snip1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TW" altLang="en-US" sz="1400">
                    <a:solidFill>
                      <a:schemeClr val="tx1"/>
                    </a:solidFill>
                  </a:rPr>
                  <a:t>帳本</a:t>
                </a:r>
                <a:r>
                  <a:rPr kumimoji="1" lang="en-US" altLang="zh-TW" sz="1400">
                    <a:solidFill>
                      <a:schemeClr val="tx1"/>
                    </a:solidFill>
                  </a:rPr>
                  <a:t>5</a:t>
                </a:r>
                <a:endParaRPr kumimoji="1" lang="zh-TW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剪去單一角落矩形 33">
              <a:extLst>
                <a:ext uri="{FF2B5EF4-FFF2-40B4-BE49-F238E27FC236}">
                  <a16:creationId xmlns:a16="http://schemas.microsoft.com/office/drawing/2014/main" id="{50529248-EDA0-D612-2483-DACFBBA7230B}"/>
                </a:ext>
              </a:extLst>
            </p:cNvPr>
            <p:cNvSpPr/>
            <p:nvPr/>
          </p:nvSpPr>
          <p:spPr>
            <a:xfrm>
              <a:off x="7725347" y="5512103"/>
              <a:ext cx="684176" cy="36550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TW" altLang="en-US" sz="1400">
                  <a:solidFill>
                    <a:schemeClr val="tx1"/>
                  </a:solidFill>
                </a:rPr>
                <a:t>帳本</a:t>
              </a:r>
              <a:r>
                <a:rPr kumimoji="1" lang="en-US" altLang="zh-TW" sz="1400">
                  <a:solidFill>
                    <a:schemeClr val="tx1"/>
                  </a:solidFill>
                </a:rPr>
                <a:t>5</a:t>
              </a:r>
              <a:endParaRPr kumimoji="1" lang="zh-TW" altLang="en-US" sz="1400">
                <a:solidFill>
                  <a:schemeClr val="tx1"/>
                </a:solidFill>
              </a:endParaRP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035E656-FD4A-8466-9213-049C7287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02917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40BA4C-D8EA-FED4-62D7-D343167C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帳本的</a:t>
            </a:r>
            <a:r>
              <a:rPr lang="zh-TW" altLang="en-US" b="0" i="0" u="none" strike="noStrike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共識機制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B7B196-BA74-CC4A-C07A-2B9BA4B76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5993"/>
            <a:ext cx="10515600" cy="2614366"/>
          </a:xfrm>
        </p:spPr>
        <p:txBody>
          <a:bodyPr/>
          <a:lstStyle/>
          <a:p>
            <a:r>
              <a:rPr kumimoji="1" lang="zh-TW" altLang="en-US"/>
              <a:t>若帳本發生不一致 </a:t>
            </a:r>
            <a:endParaRPr kumimoji="1" lang="en-US" altLang="zh-TW"/>
          </a:p>
          <a:p>
            <a:pPr marL="457200" lvl="1" indent="0">
              <a:buNone/>
            </a:pPr>
            <a:r>
              <a:rPr kumimoji="1" lang="en-US" altLang="zh-TW">
                <a:sym typeface="Wingdings" pitchFamily="2" charset="2"/>
              </a:rPr>
              <a:t></a:t>
            </a:r>
            <a:r>
              <a:rPr kumimoji="1" lang="zh-TW" altLang="en-US">
                <a:sym typeface="Wingdings" pitchFamily="2" charset="2"/>
              </a:rPr>
              <a:t> </a:t>
            </a:r>
            <a:r>
              <a:rPr kumimoji="1" lang="zh-TW" altLang="en-US"/>
              <a:t>以</a:t>
            </a:r>
            <a:r>
              <a:rPr kumimoji="1" lang="en-US" altLang="zh-TW"/>
              <a:t>&gt;50%</a:t>
            </a:r>
            <a:r>
              <a:rPr kumimoji="1" lang="zh-TW" altLang="en-US"/>
              <a:t>以上一致的帳本置換不一致的帳本</a:t>
            </a:r>
            <a:endParaRPr kumimoji="1" lang="en-US" altLang="zh-TW"/>
          </a:p>
          <a:p>
            <a:endParaRPr kumimoji="1" lang="en-US" altLang="zh-TW"/>
          </a:p>
          <a:p>
            <a:r>
              <a:rPr kumimoji="1" lang="zh-TW" altLang="en-US"/>
              <a:t>若找不到 </a:t>
            </a:r>
            <a:r>
              <a:rPr kumimoji="1" lang="en-US" altLang="zh-TW"/>
              <a:t>&gt;50%</a:t>
            </a:r>
            <a:r>
              <a:rPr kumimoji="1" lang="zh-TW" altLang="en-US"/>
              <a:t> 以上的帳本 </a:t>
            </a:r>
            <a:endParaRPr kumimoji="1" lang="en-US" altLang="zh-TW"/>
          </a:p>
          <a:p>
            <a:pPr marL="457200" lvl="1" indent="0">
              <a:buNone/>
            </a:pPr>
            <a:r>
              <a:rPr kumimoji="1" lang="en-US" altLang="zh-TW">
                <a:sym typeface="Wingdings" pitchFamily="2" charset="2"/>
              </a:rPr>
              <a:t></a:t>
            </a:r>
            <a:r>
              <a:rPr kumimoji="1" lang="zh-TW" altLang="en-US">
                <a:sym typeface="Wingdings" pitchFamily="2" charset="2"/>
              </a:rPr>
              <a:t> 系統不被信任</a:t>
            </a:r>
            <a:endParaRPr kumimoji="1" lang="en-US" altLang="zh-TW"/>
          </a:p>
          <a:p>
            <a:endParaRPr kumimoji="1" lang="en-US" altLang="zh-TW"/>
          </a:p>
          <a:p>
            <a:endParaRPr kumimoji="1" lang="en-US" altLang="zh-TW"/>
          </a:p>
          <a:p>
            <a:endParaRPr kumimoji="1" lang="en-US" altLang="zh-TW"/>
          </a:p>
          <a:p>
            <a:endParaRPr kumimoji="1" lang="en-US" altLang="zh-TW"/>
          </a:p>
          <a:p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7F22DBB-A79B-A5DA-5E2D-E4A24F2DA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55495"/>
            <a:ext cx="8305800" cy="157829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9C28C99-13AF-69B8-74B7-E7C99A1DA3D1}"/>
              </a:ext>
            </a:extLst>
          </p:cNvPr>
          <p:cNvSpPr txBox="1"/>
          <p:nvPr/>
        </p:nvSpPr>
        <p:spPr>
          <a:xfrm>
            <a:off x="0" y="6528501"/>
            <a:ext cx="6097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/>
              <a:t>https://zh.wikipedia.org/zh-tw/分散式賬本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2C3CFCC-BE64-05B6-FF38-E12D4157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590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3C65F73D92EA4DB75C8654BFE84B94" ma:contentTypeVersion="8" ma:contentTypeDescription="Create a new document." ma:contentTypeScope="" ma:versionID="4f40f04dc57dcd2c0b51fdfaec230d23">
  <xsd:schema xmlns:xsd="http://www.w3.org/2001/XMLSchema" xmlns:xs="http://www.w3.org/2001/XMLSchema" xmlns:p="http://schemas.microsoft.com/office/2006/metadata/properties" xmlns:ns2="ae07d361-0bc1-4f10-bb2c-52306fca5c5d" targetNamespace="http://schemas.microsoft.com/office/2006/metadata/properties" ma:root="true" ma:fieldsID="e8f38cf9e729348f37e2a7c68443be5a" ns2:_="">
    <xsd:import namespace="ae07d361-0bc1-4f10-bb2c-52306fca5c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07d361-0bc1-4f10-bb2c-52306fca5c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44879E-652A-49C4-A835-4A5F7D176E1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52F0BCD-581C-4EC4-8B04-837FB1DCAB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D66275-3266-48F6-8A15-FB3D72A90CFB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2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佈景主題</vt:lpstr>
      <vt:lpstr>Container 練習作業</vt:lpstr>
      <vt:lpstr>Level 2</vt:lpstr>
      <vt:lpstr>Point-2-Point 點對點通信範例程式</vt:lpstr>
      <vt:lpstr>Container 環境建立</vt:lpstr>
      <vt:lpstr>PowerPoint Presentation</vt:lpstr>
      <vt:lpstr>第五個指令 checkAllChains</vt:lpstr>
      <vt:lpstr>PowerPoint Presentation</vt:lpstr>
      <vt:lpstr>PowerPoint Presentation</vt:lpstr>
      <vt:lpstr>帳本的共識機制</vt:lpstr>
      <vt:lpstr>Demo</vt:lpstr>
      <vt:lpstr>Demo、上傳e-learning 時間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李季青</dc:creator>
  <cp:revision>1</cp:revision>
  <dcterms:created xsi:type="dcterms:W3CDTF">2023-03-12T14:27:56Z</dcterms:created>
  <dcterms:modified xsi:type="dcterms:W3CDTF">2025-04-11T01:35:34Z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0x010100933C65F73D92EA4DB75C8654BFE84B94</vt:lpwstr>
  </property>
</Properties>
</file>