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38537-DB0E-4880-BD6D-52A82B866758}" v="2153" dt="2021-03-13T14:06:3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Tema Sortari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Chiriac Octavian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04D6-EF5B-4E48-A659-A4D4C148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Bubble Sort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88F-A3C5-4A6B-8066-9B013136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80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Dintre cei 5 algoritmi din prezentare, acesta este cel mai ineficient intrucat parcurge vecotrul de n ori, mutant cel mai mare element in varf de fiecare data. Astfel acest algoritm are complexitate O(n*n)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Pentru n = 100000  pentru a sorta elementele are nevoie de aproximativ un minut. Astfel l-am limitat sa nu sorteze vectori cu mai mult de 100000 elemente.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7E3DDD-229C-44E7-8A61-080BF741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34" y="-195"/>
            <a:ext cx="2209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FD6F-FAF9-4F7D-B4BC-BCAD22D9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Merge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9155-431A-4BC6-8A37-F5C26302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64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Acest algoritm soloseste principiul Divide et Impera intrucat imparte recursiv vectorul in vectori mai mici de dimensiune(pana la 1 elem), apoi cu un algoritm de interclasare reunim vectorii =&gt; vector sortat.</a:t>
            </a:r>
          </a:p>
          <a:p>
            <a:r>
              <a:rPr lang="en-US">
                <a:cs typeface="Calibri"/>
              </a:rPr>
              <a:t>Complexitatea acestui algoritm este O(n log n), iar pt n = 100 000 000 timpul aproximativ sortarii vectorului  = 55 - 60 secunde</a:t>
            </a:r>
          </a:p>
          <a:p>
            <a:r>
              <a:rPr lang="en-US">
                <a:cs typeface="Calibri"/>
              </a:rPr>
              <a:t>Mai ineficient ca sortul din STL ca durata</a:t>
            </a:r>
            <a:endParaRPr lang="en-US" dirty="0">
              <a:cs typeface="Calibri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623A830-09AC-4674-B9A5-861837D6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324" y="14158"/>
            <a:ext cx="2162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CF12-A0EC-4A2C-94ED-A834C016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7E94-7D26-4657-B804-517A49F2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14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Acest algoritm sorteaza eelmentele din vector in functie de un element ales din vector (pivot). Pt a evita ca acest elemennt sa nu fie prea mic sau prea mare, luam mediana dintre 3 elemente din vector.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Complexitate 0(n log n), worst case O(n*n), dar daca selectam pivotul cu mediana din 3 elemente evitam acest caz. Pt n =100 000 000 , aproximativ 17- 20 sec</a:t>
            </a:r>
          </a:p>
          <a:p>
            <a:r>
              <a:rPr lang="en-US">
                <a:cs typeface="Calibri"/>
              </a:rPr>
              <a:t>Mai eficient ca sort-ul din STL.</a:t>
            </a:r>
            <a:endParaRPr lang="en-US" dirty="0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66E4726-3E9D-4B7B-83E7-57ACF5FF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71" y="2758"/>
            <a:ext cx="2162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BDDF-02E7-4E87-97E0-9B27F1CF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Count Sort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C358-9B81-4D63-91A0-1FB77795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9" y="1533351"/>
            <a:ext cx="74042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>
                <a:cs typeface="Calibri"/>
              </a:rPr>
              <a:t>Cu ajutorul unui vector de frecventa retin nr de aparitii ale elementelor din vector. Pracurg vectorul de frecventa si modific valorile din vectorul initial. Acest algoritm nu compara elementele !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Complexitate O(n) iar pt n  = 1 000 000 000 timp sortare = 35 - 50 secunde , pt n = 100 000 000 timp sortare = 3,5 - 5  secunde.   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A0ED1A-AE78-4043-AF67-E2C275CE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59" y="-1044"/>
            <a:ext cx="4413336" cy="255756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27DA450-278E-46EF-9D71-7737B71D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60" y="5187607"/>
            <a:ext cx="5060515" cy="16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09E8-E5CF-41CE-A315-51C26181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Radix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071A-BCCA-4877-BED7-3206273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98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Foleseste acelasi principiu ca si count sort-ul anterior, doar ca acest algoritm il aplica  pe cifrele elementelor (sorteaza in functie de cifra unitatilor, zecilor, sutelor..)</a:t>
            </a:r>
          </a:p>
          <a:p>
            <a:r>
              <a:rPr lang="en-US">
                <a:cs typeface="Calibri"/>
              </a:rPr>
              <a:t>Algoritm mai eficient ca Quick Sort, complexitatea variaza in functie de lungimea celui mai mare elemnt din vector, complexitate O(n) durata sortare = 14 secunde pt n =100 000 000 si m(elementul maxim posibil din vecotor) = 1 000 000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! Diferenta de timpi in functie de m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0E1B28F-FD40-46AE-BBA4-CE013BA3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439" y="-1044"/>
            <a:ext cx="2400300" cy="335280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E56C201-6F35-4FCD-809C-44CC43BD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093" y="3343849"/>
            <a:ext cx="2210321" cy="35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Tema Sortari</vt:lpstr>
      <vt:lpstr>Bubble Sort </vt:lpstr>
      <vt:lpstr>Merge Sort</vt:lpstr>
      <vt:lpstr>Quick Sort</vt:lpstr>
      <vt:lpstr>Count Sort</vt:lpstr>
      <vt:lpstr>Radix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260</cp:revision>
  <dcterms:created xsi:type="dcterms:W3CDTF">2021-03-13T12:01:56Z</dcterms:created>
  <dcterms:modified xsi:type="dcterms:W3CDTF">2021-03-13T14:07:49Z</dcterms:modified>
</cp:coreProperties>
</file>