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FC491-482D-4855-8352-05A7DDBCB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749BEA-5DA7-44D5-BA0A-43A0938D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20135-034B-46C1-B58B-279D2A10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A166-BD00-4743-9D51-576B21BA88BC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307E8-5802-4AB7-B9AC-31B025B5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46BA3-3E6F-4F2B-830B-93417483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E7D0-A1B8-4B22-974C-D9E7DE212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41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B689E-93BF-4CDF-B37E-1CE18F91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BCC93D-6A32-4510-B88F-173934C6B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4FF6A-7FE9-4CCA-9004-B7F2BE95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A166-BD00-4743-9D51-576B21BA88BC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C7E4C0-75AA-43AC-86F0-414EB226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604AA-C199-4BB4-B38C-50FA8D85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E7D0-A1B8-4B22-974C-D9E7DE212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61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6AFED2-4F3C-4011-8905-F33D4B04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3AF75B-5695-4BC1-A8C4-A57447F15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2A5321-0A12-4E43-BCBB-F95E2E63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A166-BD00-4743-9D51-576B21BA88BC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97C64-9B20-408A-8676-31EBB3E9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108FEA-A54D-461A-B90F-9F76B6B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E7D0-A1B8-4B22-974C-D9E7DE212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02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CA4F3-BCD6-4778-9AD5-61E1C0EB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FB55E-FFBE-4810-B1AA-C4E02543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B994A-849B-4A47-99D5-DDFE7B51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A166-BD00-4743-9D51-576B21BA88BC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A00C98-A6CB-47BA-8787-84BB0F72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9C25C-9ACC-4664-9258-809D4108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E7D0-A1B8-4B22-974C-D9E7DE212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11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77611-22C1-4A4F-AEC5-8CCDC8E2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FB656B-6566-436C-A63D-5308DAF92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1AA70D-1A74-48A9-93D3-42B1CC10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A166-BD00-4743-9D51-576B21BA88BC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62A399-5C08-4F6D-931D-AE5ABE94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B890E-748A-473F-9E7E-795D9E1F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E7D0-A1B8-4B22-974C-D9E7DE212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9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7B020-AAA3-427C-B086-5D5BBBB9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C7877-C06B-4F5E-87C8-8F6CF5C8A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C3A7EB-1C5C-45AA-91D0-B074E1C80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92B93D-02F1-4A80-9577-21356C30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A166-BD00-4743-9D51-576B21BA88BC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2CE0BD-1C39-4A7B-B288-4AA0F620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897FE5-4281-45E5-824E-937B84CF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E7D0-A1B8-4B22-974C-D9E7DE212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E8D53-6BC5-4C98-975A-69D2B6A0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3939A7-24D0-4398-9890-DC88FFE1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03105B-ABCB-4A00-AF89-17F8C0FA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07E290-2485-4CF7-BF2D-3876813FC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A0F08B-56A5-431A-A66B-D1C74860E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F37632-EC2F-41DA-97F2-A5EA14F7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A166-BD00-4743-9D51-576B21BA88BC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872285-FD80-4FF5-A6DD-29CD1F9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F1B47E-DF00-496F-86F2-A692981F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E7D0-A1B8-4B22-974C-D9E7DE212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05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95264-0A83-484D-94F2-5EF97FB8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A2E232-69FB-44B0-97A8-FF88CC92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A166-BD00-4743-9D51-576B21BA88BC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5D4EB1-278C-4ED8-BF7D-1424B814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BB6F59-9721-408E-9292-2546C57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E7D0-A1B8-4B22-974C-D9E7DE212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9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63137F-EA4E-4257-856B-2725F606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A166-BD00-4743-9D51-576B21BA88BC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37F624-61CB-4B94-B648-B6740578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2330CD-0921-4E4E-ABF5-8A1740B1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E7D0-A1B8-4B22-974C-D9E7DE212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28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3F64C-C91C-4AEC-9C87-070DAF75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25761-9003-4816-AC89-817F9FD6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B9A8DA-A97E-4729-B098-02860DD46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68891-0168-48ED-90F1-1F6E6B0A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A166-BD00-4743-9D51-576B21BA88BC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7C4ED6-25D9-429A-8CFD-FEF461FB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8A0D96-56FF-49DE-9C02-9F6FD831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E7D0-A1B8-4B22-974C-D9E7DE212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46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7BE61-9CC5-4809-B304-34F3C80A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475EFC-D72C-48B1-B844-7CC3D9BFD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9034AB-AC9C-40DC-91B2-1EF8FE9D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923451-048A-4B45-A74D-9E4D9FBA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A166-BD00-4743-9D51-576B21BA88BC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44FBA7-9CD4-4B81-8B74-A2AD6389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BB80A7-36EB-4B65-BF48-9D115946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E7D0-A1B8-4B22-974C-D9E7DE212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1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F62E28-CEA5-40D7-B431-D5F84119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44AA53-E453-476F-B6B1-6496BD00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E0F45F-475B-49EF-A37E-56A0343FA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7A166-BD00-4743-9D51-576B21BA88BC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9E126-A606-4517-9392-5B3BEE9A5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384373-70BE-4944-8E40-EF4E75AA1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DE7D0-A1B8-4B22-974C-D9E7DE212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05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E505105-E534-4276-A7BA-A0ED1A477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6"/>
          <a:stretch/>
        </p:blipFill>
        <p:spPr>
          <a:xfrm>
            <a:off x="0" y="0"/>
            <a:ext cx="12192000" cy="584253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DF2ED55-9DD5-412F-A1EF-70626CB0CE64}"/>
              </a:ext>
            </a:extLst>
          </p:cNvPr>
          <p:cNvSpPr/>
          <p:nvPr/>
        </p:nvSpPr>
        <p:spPr>
          <a:xfrm>
            <a:off x="914400" y="1298713"/>
            <a:ext cx="9952383" cy="2345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CF3430-8025-4807-B407-AD253EF565C3}"/>
              </a:ext>
            </a:extLst>
          </p:cNvPr>
          <p:cNvSpPr txBox="1"/>
          <p:nvPr/>
        </p:nvSpPr>
        <p:spPr>
          <a:xfrm>
            <a:off x="1994452" y="6142810"/>
            <a:ext cx="820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Agregue lo remarcado en el cuadro y modifique el titulo de la página.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517CB4A-A9DE-4937-9B93-2F4E99901B85}"/>
              </a:ext>
            </a:extLst>
          </p:cNvPr>
          <p:cNvSpPr/>
          <p:nvPr/>
        </p:nvSpPr>
        <p:spPr>
          <a:xfrm>
            <a:off x="1033668" y="4524398"/>
            <a:ext cx="3816627" cy="325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8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A4A7C-8A93-4827-B6DE-923AD329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38"/>
            <a:ext cx="10515600" cy="661946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s-ES" sz="1400" b="1" dirty="0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desciption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"En Laboratorio de Análisis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Clinicos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estamos cerca tuyo siempre que nos necesites para brindarte una atención personalizada, de manera simple y con resultados rápidos, nuestras sedes se encuentran en la ciudad de Marcos Juárez y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Genral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Roca, Córdoba."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s-ES" sz="1400" b="1" dirty="0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"laboratorio, laboratorio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clinico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, laboratorio de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clinicos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clinicos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, laboratorio central, </a:t>
            </a:r>
            <a:endParaRPr lang="es-ES" sz="1400" b="1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laboratori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, laboratorios cerca de mi, pruebas de laboratorio, laboratorio centro medico, prueba de embarazo en sangre laboratorios, prueba de embarazo,</a:t>
            </a:r>
            <a:endParaRPr lang="es-ES" sz="1400" b="1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   laboratorio a domicilio,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pcr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laboratorio, examen de tiroides precio, prueba molecular a domicilio, pruebas moleculares a domicilio,</a:t>
            </a:r>
            <a:endParaRPr lang="es-ES" sz="1400" b="1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   precios de exámenes de laboratorio, laboratorio de sangre, muestras de laboratorio,</a:t>
            </a:r>
            <a:endParaRPr lang="es-ES" sz="1400" b="1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   laboratorio 24 horas, examen de glucosa precio, exámenes de sangre, laboratorios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medicos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, laboratorios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clinicos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, laboratorio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clinicos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,</a:t>
            </a:r>
            <a:endParaRPr lang="es-ES" sz="1400" b="1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examenes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de sangre a domicilio, centro de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clinicos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de sangre a domicilio, laboratorios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economicos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, laboratorio marcos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juárez</a:t>
            </a:r>
            <a:endParaRPr lang="es-ES" sz="1400" b="1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s-ES" sz="1400" b="1" dirty="0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og:title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"Laboratorio de Análisis Clínicos | Marcos Juárez"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&gt;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s-ES" sz="1400" b="1" dirty="0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og:site_name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"Laboratorio de Análisis Clínicos | Marcos Juárez"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s-ES" sz="1400" b="1" dirty="0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og:url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"http://laboratorio.net.ar/"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 &lt;</a:t>
            </a:r>
            <a:r>
              <a:rPr lang="es-ES" sz="1400" b="1" dirty="0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og:description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"En Laboratorio de Análisis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Clinicos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estamos cerca tuyo siempre que nos necesites para brindarte una atención personalizada, de manera simple y con resultados rápidos, nuestras sedes se encuentran en la ciudad de Marcos Juárez y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Genral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Roca, Córdoba."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s-ES" sz="1400" b="1" dirty="0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"robots"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follow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s-ES" sz="1400" b="1" dirty="0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"Octavio Trusendi"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s-ES" sz="1400" b="1" dirty="0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"copyright"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"Laboratorio de Análisis Clínicos | Marcos Juárez"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s-ES" sz="1400" b="1" dirty="0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shortcut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sz="1400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1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s-ES" sz="1400" b="1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/favicon.ico"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s-ES" sz="1400" b="1" dirty="0" err="1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&gt;Laboratorio de Análisis Clínicos | Marcos Juárez&lt;/</a:t>
            </a:r>
            <a:r>
              <a:rPr lang="es-ES" sz="1400" b="1" dirty="0" err="1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ES" sz="1400" b="1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s-ES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4153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 .</dc:creator>
  <cp:lastModifiedBy>PC .</cp:lastModifiedBy>
  <cp:revision>1</cp:revision>
  <dcterms:created xsi:type="dcterms:W3CDTF">2021-07-31T04:07:39Z</dcterms:created>
  <dcterms:modified xsi:type="dcterms:W3CDTF">2021-07-31T04:07:39Z</dcterms:modified>
</cp:coreProperties>
</file>