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1"/>
  </p:notesMasterIdLst>
  <p:handoutMasterIdLst>
    <p:handoutMasterId r:id="rId12"/>
  </p:handoutMasterIdLst>
  <p:sldIdLst>
    <p:sldId id="274" r:id="rId2"/>
    <p:sldId id="273" r:id="rId3"/>
    <p:sldId id="275" r:id="rId4"/>
    <p:sldId id="283" r:id="rId5"/>
    <p:sldId id="284" r:id="rId6"/>
    <p:sldId id="285" r:id="rId7"/>
    <p:sldId id="286" r:id="rId8"/>
    <p:sldId id="287" r:id="rId9"/>
    <p:sldId id="282" r:id="rId10"/>
  </p:sldIdLst>
  <p:sldSz cx="9144000" cy="6858000" type="screen4x3"/>
  <p:notesSz cx="6858000" cy="9144000"/>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32">
          <p15:clr>
            <a:srgbClr val="A4A3A4"/>
          </p15:clr>
        </p15:guide>
        <p15:guide id="3" orient="horz" pos="4059">
          <p15:clr>
            <a:srgbClr val="A4A3A4"/>
          </p15:clr>
        </p15:guide>
        <p15:guide id="4" orient="horz" pos="3772">
          <p15:clr>
            <a:srgbClr val="A4A3A4"/>
          </p15:clr>
        </p15:guide>
        <p15:guide id="5" orient="horz" pos="3670">
          <p15:clr>
            <a:srgbClr val="A4A3A4"/>
          </p15:clr>
        </p15:guide>
        <p15:guide id="6" orient="horz" pos="287">
          <p15:clr>
            <a:srgbClr val="A4A3A4"/>
          </p15:clr>
        </p15:guide>
        <p15:guide id="7" orient="horz" pos="866">
          <p15:clr>
            <a:srgbClr val="A4A3A4"/>
          </p15:clr>
        </p15:guide>
        <p15:guide id="8" orient="horz" pos="938">
          <p15:clr>
            <a:srgbClr val="A4A3A4"/>
          </p15:clr>
        </p15:guide>
        <p15:guide id="9" pos="2880">
          <p15:clr>
            <a:srgbClr val="A4A3A4"/>
          </p15:clr>
        </p15:guide>
        <p15:guide id="10" pos="432">
          <p15:clr>
            <a:srgbClr val="A4A3A4"/>
          </p15:clr>
        </p15:guide>
        <p15:guide id="11" pos="5328">
          <p15:clr>
            <a:srgbClr val="A4A3A4"/>
          </p15:clr>
        </p15:guide>
        <p15:guide id="12" pos="290">
          <p15:clr>
            <a:srgbClr val="A4A3A4"/>
          </p15:clr>
        </p15:guide>
        <p15:guide id="13" pos="5473">
          <p15:clr>
            <a:srgbClr val="A4A3A4"/>
          </p15:clr>
        </p15:guide>
        <p15:guide id="14" pos="576">
          <p15:clr>
            <a:srgbClr val="A4A3A4"/>
          </p15:clr>
        </p15:guide>
        <p15:guide id="15" orient="horz" pos="3609">
          <p15:clr>
            <a:srgbClr val="A4A3A4"/>
          </p15:clr>
        </p15:guide>
        <p15:guide id="16" orient="horz" pos="811">
          <p15:clr>
            <a:srgbClr val="A4A3A4"/>
          </p15:clr>
        </p15:guide>
        <p15:guide id="17" pos="569">
          <p15:clr>
            <a:srgbClr val="A4A3A4"/>
          </p15:clr>
        </p15:guide>
        <p15:guide id="18" pos="4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EFEFE"/>
    <a:srgbClr val="4CA8D6"/>
    <a:srgbClr val="F8901F"/>
    <a:srgbClr val="4F95CB"/>
    <a:srgbClr val="E46C0A"/>
    <a:srgbClr val="448AD5"/>
    <a:srgbClr val="444343"/>
    <a:srgbClr val="EF7325"/>
    <a:srgbClr val="F689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42" autoAdjust="0"/>
    <p:restoredTop sz="96356" autoAdjust="0"/>
  </p:normalViewPr>
  <p:slideViewPr>
    <p:cSldViewPr snapToGrid="0" snapToObjects="1">
      <p:cViewPr varScale="1">
        <p:scale>
          <a:sx n="124" d="100"/>
          <a:sy n="124" d="100"/>
        </p:scale>
        <p:origin x="2240" y="184"/>
      </p:cViewPr>
      <p:guideLst>
        <p:guide orient="horz" pos="2160"/>
        <p:guide orient="horz" pos="432"/>
        <p:guide orient="horz" pos="4059"/>
        <p:guide orient="horz" pos="3772"/>
        <p:guide orient="horz" pos="3670"/>
        <p:guide orient="horz" pos="287"/>
        <p:guide orient="horz" pos="866"/>
        <p:guide orient="horz" pos="938"/>
        <p:guide pos="2880"/>
        <p:guide pos="432"/>
        <p:guide pos="5328"/>
        <p:guide pos="290"/>
        <p:guide pos="5473"/>
        <p:guide pos="576"/>
        <p:guide orient="horz" pos="3609"/>
        <p:guide orient="horz" pos="811"/>
        <p:guide pos="569"/>
        <p:guide pos="40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tags" Target="tags/tag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1746E8-05E4-3644-BCCE-9607534F9B7C}" type="datetimeFigureOut">
              <a:rPr lang="en-US" smtClean="0"/>
              <a:pPr/>
              <a:t>3/12/15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169F21F-58D9-554F-8E63-28CDC8778FE8}" type="slidenum">
              <a:rPr lang="en-US" smtClean="0"/>
              <a:pPr/>
              <a:t>‹#›</a:t>
            </a:fld>
            <a:endParaRPr lang="en-US" dirty="0"/>
          </a:p>
        </p:txBody>
      </p:sp>
    </p:spTree>
    <p:extLst>
      <p:ext uri="{BB962C8B-B14F-4D97-AF65-F5344CB8AC3E}">
        <p14:creationId xmlns:p14="http://schemas.microsoft.com/office/powerpoint/2010/main" val="15585729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E6C20A-F5FD-B449-9E78-1E2B0047B83D}" type="datetimeFigureOut">
              <a:rPr lang="en-US" smtClean="0"/>
              <a:pPr/>
              <a:t>3/12/15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FFDAAE-257C-204E-AAD6-620CB808952C}" type="slidenum">
              <a:rPr lang="en-US" smtClean="0"/>
              <a:pPr/>
              <a:t>‹#›</a:t>
            </a:fld>
            <a:endParaRPr lang="en-US" dirty="0"/>
          </a:p>
        </p:txBody>
      </p:sp>
    </p:spTree>
    <p:extLst>
      <p:ext uri="{BB962C8B-B14F-4D97-AF65-F5344CB8AC3E}">
        <p14:creationId xmlns:p14="http://schemas.microsoft.com/office/powerpoint/2010/main" val="79045000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Octo Cover Slide">
    <p:spTree>
      <p:nvGrpSpPr>
        <p:cNvPr id="1" name=""/>
        <p:cNvGrpSpPr/>
        <p:nvPr/>
      </p:nvGrpSpPr>
      <p:grpSpPr>
        <a:xfrm>
          <a:off x="0" y="0"/>
          <a:ext cx="0" cy="0"/>
          <a:chOff x="0" y="0"/>
          <a:chExt cx="0" cy="0"/>
        </a:xfrm>
      </p:grpSpPr>
      <p:sp>
        <p:nvSpPr>
          <p:cNvPr id="9" name="Rectangle 8"/>
          <p:cNvSpPr/>
          <p:nvPr userDrawn="1"/>
        </p:nvSpPr>
        <p:spPr>
          <a:xfrm>
            <a:off x="-12700" y="-51416"/>
            <a:ext cx="9156700" cy="69094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251" y="-138190"/>
            <a:ext cx="10564546" cy="7079674"/>
          </a:xfrm>
          <a:prstGeom prst="rect">
            <a:avLst/>
          </a:prstGeom>
        </p:spPr>
      </p:pic>
      <p:sp>
        <p:nvSpPr>
          <p:cNvPr id="3" name="TextBox 2"/>
          <p:cNvSpPr txBox="1"/>
          <p:nvPr userDrawn="1"/>
        </p:nvSpPr>
        <p:spPr>
          <a:xfrm>
            <a:off x="2797539" y="685800"/>
            <a:ext cx="5566593" cy="1554272"/>
          </a:xfrm>
          <a:prstGeom prst="rect">
            <a:avLst/>
          </a:prstGeom>
          <a:noFill/>
        </p:spPr>
        <p:txBody>
          <a:bodyPr wrap="square" rtlCol="0">
            <a:spAutoFit/>
          </a:bodyPr>
          <a:lstStyle/>
          <a:p>
            <a:pPr algn="r"/>
            <a:r>
              <a:rPr lang="en-US" sz="1900" b="1" i="0" cap="all" dirty="0" smtClean="0">
                <a:solidFill>
                  <a:schemeClr val="bg2">
                    <a:alpha val="90000"/>
                  </a:schemeClr>
                </a:solidFill>
                <a:effectLst>
                  <a:outerShdw blurRad="50800" dist="38100" dir="2700000" algn="tl" rotWithShape="0">
                    <a:schemeClr val="tx1">
                      <a:alpha val="43000"/>
                    </a:schemeClr>
                  </a:outerShdw>
                </a:effectLst>
                <a:latin typeface="Calibri"/>
                <a:cs typeface="Calibri"/>
              </a:rPr>
              <a:t>Efficiency is the new innovation:</a:t>
            </a:r>
          </a:p>
          <a:p>
            <a:pPr algn="r"/>
            <a:r>
              <a:rPr lang="en-US" sz="1900" b="1" i="0" cap="all" dirty="0" smtClean="0">
                <a:solidFill>
                  <a:schemeClr val="bg2">
                    <a:alpha val="90000"/>
                  </a:schemeClr>
                </a:solidFill>
                <a:effectLst>
                  <a:outerShdw blurRad="50800" dist="38100" dir="2700000" algn="tl" rotWithShape="0">
                    <a:schemeClr val="tx1">
                      <a:alpha val="43000"/>
                    </a:schemeClr>
                  </a:outerShdw>
                </a:effectLst>
                <a:latin typeface="Calibri"/>
                <a:cs typeface="Calibri"/>
              </a:rPr>
              <a:t>it defines how we think and deliver.</a:t>
            </a:r>
          </a:p>
          <a:p>
            <a:pPr algn="r"/>
            <a:r>
              <a:rPr lang="en-US" sz="1900" b="1" i="0" cap="all" dirty="0" smtClean="0">
                <a:solidFill>
                  <a:schemeClr val="bg2">
                    <a:alpha val="90000"/>
                  </a:schemeClr>
                </a:solidFill>
                <a:effectLst>
                  <a:outerShdw blurRad="50800" dist="38100" dir="2700000" algn="tl" rotWithShape="0">
                    <a:schemeClr val="tx1">
                      <a:alpha val="43000"/>
                    </a:schemeClr>
                  </a:outerShdw>
                </a:effectLst>
                <a:latin typeface="Calibri"/>
                <a:cs typeface="Calibri"/>
              </a:rPr>
              <a:t>We are constantly challenging</a:t>
            </a:r>
          </a:p>
          <a:p>
            <a:pPr algn="r"/>
            <a:r>
              <a:rPr lang="en-US" sz="1900" b="1" i="0" cap="all" dirty="0" smtClean="0">
                <a:solidFill>
                  <a:schemeClr val="bg2">
                    <a:alpha val="90000"/>
                  </a:schemeClr>
                </a:solidFill>
                <a:effectLst>
                  <a:outerShdw blurRad="50800" dist="38100" dir="2700000" algn="tl" rotWithShape="0">
                    <a:schemeClr val="tx1">
                      <a:alpha val="43000"/>
                    </a:schemeClr>
                  </a:outerShdw>
                </a:effectLst>
                <a:latin typeface="Calibri"/>
                <a:cs typeface="Calibri"/>
              </a:rPr>
              <a:t>the status-quo with new</a:t>
            </a:r>
          </a:p>
          <a:p>
            <a:pPr algn="r"/>
            <a:r>
              <a:rPr lang="en-US" sz="1900" b="1" i="0" cap="all" dirty="0" smtClean="0">
                <a:solidFill>
                  <a:schemeClr val="bg2">
                    <a:alpha val="90000"/>
                  </a:schemeClr>
                </a:solidFill>
                <a:effectLst>
                  <a:outerShdw blurRad="50800" dist="38100" dir="2700000" algn="tl" rotWithShape="0">
                    <a:schemeClr val="tx1">
                      <a:alpha val="43000"/>
                    </a:schemeClr>
                  </a:outerShdw>
                </a:effectLst>
                <a:latin typeface="Calibri"/>
                <a:cs typeface="Calibri"/>
              </a:rPr>
              <a:t>innovations and solutions.</a:t>
            </a:r>
            <a:endParaRPr lang="en-US" sz="1900" b="1" i="0" cap="all" dirty="0">
              <a:solidFill>
                <a:schemeClr val="bg2">
                  <a:alpha val="90000"/>
                </a:schemeClr>
              </a:solidFill>
              <a:effectLst>
                <a:outerShdw blurRad="50800" dist="38100" dir="2700000" algn="tl" rotWithShape="0">
                  <a:schemeClr val="tx1">
                    <a:alpha val="43000"/>
                  </a:schemeClr>
                </a:outerShdw>
              </a:effectLst>
              <a:latin typeface="Calibri"/>
              <a:cs typeface="Calibri"/>
            </a:endParaRPr>
          </a:p>
        </p:txBody>
      </p:sp>
      <p:pic>
        <p:nvPicPr>
          <p:cNvPr id="4" name="Picture 3" descr="octo_logo_informa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77566" y="5266005"/>
            <a:ext cx="2008176" cy="482333"/>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ck Slide">
    <p:spTree>
      <p:nvGrpSpPr>
        <p:cNvPr id="1" name=""/>
        <p:cNvGrpSpPr/>
        <p:nvPr/>
      </p:nvGrpSpPr>
      <p:grpSpPr>
        <a:xfrm>
          <a:off x="0" y="0"/>
          <a:ext cx="0" cy="0"/>
          <a:chOff x="0" y="0"/>
          <a:chExt cx="0" cy="0"/>
        </a:xfrm>
      </p:grpSpPr>
      <p:sp>
        <p:nvSpPr>
          <p:cNvPr id="7" name="Rectangle 6"/>
          <p:cNvSpPr/>
          <p:nvPr/>
        </p:nvSpPr>
        <p:spPr>
          <a:xfrm rot="5400000" flipV="1">
            <a:off x="1107767" y="-1126818"/>
            <a:ext cx="6909419" cy="916304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641350" y="5335667"/>
            <a:ext cx="1905000" cy="1107996"/>
          </a:xfrm>
          <a:prstGeom prst="rect">
            <a:avLst/>
          </a:prstGeom>
          <a:noFill/>
        </p:spPr>
        <p:txBody>
          <a:bodyPr wrap="square" rtlCol="0">
            <a:spAutoFit/>
          </a:bodyPr>
          <a:lstStyle/>
          <a:p>
            <a:r>
              <a:rPr lang="en-US" sz="1100" b="0" i="0" u="none" strike="noStrike" kern="1200" baseline="0" dirty="0" smtClean="0">
                <a:solidFill>
                  <a:schemeClr val="bg1"/>
                </a:solidFill>
                <a:latin typeface="Calibri"/>
                <a:ea typeface="+mn-ea"/>
                <a:cs typeface="Calibri"/>
              </a:rPr>
              <a:t>1600 International Dr.</a:t>
            </a:r>
          </a:p>
          <a:p>
            <a:r>
              <a:rPr lang="en-US" sz="1100" b="0" i="0" u="none" strike="noStrike" kern="1200" baseline="0" dirty="0" smtClean="0">
                <a:solidFill>
                  <a:schemeClr val="bg1"/>
                </a:solidFill>
                <a:latin typeface="Calibri"/>
                <a:ea typeface="+mn-ea"/>
                <a:cs typeface="Calibri"/>
              </a:rPr>
              <a:t>Suite 500</a:t>
            </a:r>
          </a:p>
          <a:p>
            <a:r>
              <a:rPr lang="en-US" sz="1100" b="0" i="0" u="none" strike="noStrike" kern="1200" baseline="0" dirty="0" smtClean="0">
                <a:solidFill>
                  <a:schemeClr val="bg1"/>
                </a:solidFill>
                <a:latin typeface="Calibri"/>
                <a:ea typeface="+mn-ea"/>
                <a:cs typeface="Calibri"/>
              </a:rPr>
              <a:t>McLean, VA 22102</a:t>
            </a:r>
          </a:p>
          <a:p>
            <a:endParaRPr lang="en-US" sz="1100" b="0" i="0" u="none" strike="noStrike" kern="1200" baseline="0" dirty="0" smtClean="0">
              <a:solidFill>
                <a:schemeClr val="bg1"/>
              </a:solidFill>
              <a:latin typeface="Calibri"/>
              <a:ea typeface="+mn-ea"/>
              <a:cs typeface="Calibri"/>
            </a:endParaRPr>
          </a:p>
          <a:p>
            <a:r>
              <a:rPr lang="en-US" sz="1100" b="0" i="0" u="none" strike="noStrike" kern="1200" baseline="0" dirty="0" smtClean="0">
                <a:solidFill>
                  <a:schemeClr val="bg1"/>
                </a:solidFill>
                <a:latin typeface="Calibri"/>
                <a:ea typeface="+mn-ea"/>
                <a:cs typeface="Calibri"/>
              </a:rPr>
              <a:t>MAIN 571-423-3621</a:t>
            </a:r>
          </a:p>
          <a:p>
            <a:r>
              <a:rPr lang="en-US" sz="1100" b="0" i="0" u="none" strike="noStrike" kern="1200" baseline="0" dirty="0" smtClean="0">
                <a:solidFill>
                  <a:schemeClr val="bg1"/>
                </a:solidFill>
                <a:latin typeface="Calibri"/>
                <a:ea typeface="+mn-ea"/>
                <a:cs typeface="Calibri"/>
              </a:rPr>
              <a:t>FAX  703-880-0196</a:t>
            </a:r>
          </a:p>
        </p:txBody>
      </p:sp>
      <p:sp>
        <p:nvSpPr>
          <p:cNvPr id="2" name="TextBox 1"/>
          <p:cNvSpPr txBox="1"/>
          <p:nvPr/>
        </p:nvSpPr>
        <p:spPr>
          <a:xfrm>
            <a:off x="3066944" y="3244334"/>
            <a:ext cx="3010112" cy="369332"/>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tx1"/>
                </a:solidFill>
                <a:latin typeface="Calibri"/>
                <a:ea typeface="+mn-ea"/>
                <a:cs typeface="Calibri"/>
              </a:rPr>
              <a:t>OCTOCONSULTING.COM</a:t>
            </a:r>
          </a:p>
        </p:txBody>
      </p:sp>
      <p:cxnSp>
        <p:nvCxnSpPr>
          <p:cNvPr id="5" name="Straight Connector 4"/>
          <p:cNvCxnSpPr/>
          <p:nvPr/>
        </p:nvCxnSpPr>
        <p:spPr>
          <a:xfrm>
            <a:off x="-128793" y="3429000"/>
            <a:ext cx="3405423" cy="15680"/>
          </a:xfrm>
          <a:prstGeom prst="line">
            <a:avLst/>
          </a:prstGeom>
          <a:ln w="9525" cmpd="sng">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5904594" y="3444680"/>
            <a:ext cx="3405423" cy="15680"/>
          </a:xfrm>
          <a:prstGeom prst="line">
            <a:avLst/>
          </a:prstGeom>
          <a:ln w="9525" cmpd="sng">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rot="5400000" flipV="1">
            <a:off x="1107767" y="-1126818"/>
            <a:ext cx="6909419" cy="916304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extBox 10"/>
          <p:cNvSpPr txBox="1"/>
          <p:nvPr userDrawn="1"/>
        </p:nvSpPr>
        <p:spPr>
          <a:xfrm>
            <a:off x="641350" y="5335667"/>
            <a:ext cx="1905000" cy="1107996"/>
          </a:xfrm>
          <a:prstGeom prst="rect">
            <a:avLst/>
          </a:prstGeom>
          <a:noFill/>
        </p:spPr>
        <p:txBody>
          <a:bodyPr wrap="square" rtlCol="0">
            <a:spAutoFit/>
          </a:bodyPr>
          <a:lstStyle/>
          <a:p>
            <a:r>
              <a:rPr lang="en-US" sz="1100" b="0" i="0" u="none" strike="noStrike" kern="1200" baseline="0" dirty="0" smtClean="0">
                <a:solidFill>
                  <a:schemeClr val="bg1"/>
                </a:solidFill>
                <a:latin typeface="Calibri"/>
                <a:ea typeface="+mn-ea"/>
                <a:cs typeface="Calibri"/>
              </a:rPr>
              <a:t>1600 International Dr.</a:t>
            </a:r>
          </a:p>
          <a:p>
            <a:r>
              <a:rPr lang="en-US" sz="1100" b="0" i="0" u="none" strike="noStrike" kern="1200" baseline="0" dirty="0" smtClean="0">
                <a:solidFill>
                  <a:schemeClr val="bg1"/>
                </a:solidFill>
                <a:latin typeface="Calibri"/>
                <a:ea typeface="+mn-ea"/>
                <a:cs typeface="Calibri"/>
              </a:rPr>
              <a:t>Suite 500</a:t>
            </a:r>
          </a:p>
          <a:p>
            <a:r>
              <a:rPr lang="en-US" sz="1100" b="0" i="0" u="none" strike="noStrike" kern="1200" baseline="0" dirty="0" smtClean="0">
                <a:solidFill>
                  <a:schemeClr val="bg1"/>
                </a:solidFill>
                <a:latin typeface="Calibri"/>
                <a:ea typeface="+mn-ea"/>
                <a:cs typeface="Calibri"/>
              </a:rPr>
              <a:t>McLean, VA 22102</a:t>
            </a:r>
          </a:p>
          <a:p>
            <a:endParaRPr lang="en-US" sz="1100" b="0" i="0" u="none" strike="noStrike" kern="1200" baseline="0" dirty="0" smtClean="0">
              <a:solidFill>
                <a:schemeClr val="bg1"/>
              </a:solidFill>
              <a:latin typeface="Calibri"/>
              <a:ea typeface="+mn-ea"/>
              <a:cs typeface="Calibri"/>
            </a:endParaRPr>
          </a:p>
          <a:p>
            <a:r>
              <a:rPr lang="en-US" sz="1100" b="0" i="0" u="none" strike="noStrike" kern="1200" baseline="0" dirty="0" smtClean="0">
                <a:solidFill>
                  <a:schemeClr val="bg1"/>
                </a:solidFill>
                <a:latin typeface="Calibri"/>
                <a:ea typeface="+mn-ea"/>
                <a:cs typeface="Calibri"/>
              </a:rPr>
              <a:t>MAIN 571-423-3621</a:t>
            </a:r>
          </a:p>
          <a:p>
            <a:r>
              <a:rPr lang="en-US" sz="1100" b="0" i="0" u="none" strike="noStrike" kern="1200" baseline="0" dirty="0" smtClean="0">
                <a:solidFill>
                  <a:schemeClr val="bg1"/>
                </a:solidFill>
                <a:latin typeface="Calibri"/>
                <a:ea typeface="+mn-ea"/>
                <a:cs typeface="Calibri"/>
              </a:rPr>
              <a:t>FAX  703-880-0196</a:t>
            </a:r>
          </a:p>
        </p:txBody>
      </p:sp>
      <p:sp>
        <p:nvSpPr>
          <p:cNvPr id="12" name="TextBox 11"/>
          <p:cNvSpPr txBox="1"/>
          <p:nvPr userDrawn="1"/>
        </p:nvSpPr>
        <p:spPr>
          <a:xfrm>
            <a:off x="3066944" y="3244334"/>
            <a:ext cx="3010112" cy="369332"/>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tx1"/>
                </a:solidFill>
                <a:latin typeface="Calibri"/>
                <a:ea typeface="+mn-ea"/>
                <a:cs typeface="Calibri"/>
              </a:rPr>
              <a:t>OCTOCONSULTING.COM</a:t>
            </a:r>
          </a:p>
        </p:txBody>
      </p:sp>
      <p:cxnSp>
        <p:nvCxnSpPr>
          <p:cNvPr id="13" name="Straight Connector 12"/>
          <p:cNvCxnSpPr/>
          <p:nvPr userDrawn="1"/>
        </p:nvCxnSpPr>
        <p:spPr>
          <a:xfrm>
            <a:off x="-128793" y="3429000"/>
            <a:ext cx="3405423" cy="15680"/>
          </a:xfrm>
          <a:prstGeom prst="line">
            <a:avLst/>
          </a:prstGeom>
          <a:ln w="9525" cmpd="sng">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5904594" y="3444680"/>
            <a:ext cx="3405423" cy="15680"/>
          </a:xfrm>
          <a:prstGeom prst="line">
            <a:avLst/>
          </a:prstGeom>
          <a:ln w="9525" cmpd="sng">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541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rief Cover Slide">
    <p:spTree>
      <p:nvGrpSpPr>
        <p:cNvPr id="1" name=""/>
        <p:cNvGrpSpPr/>
        <p:nvPr/>
      </p:nvGrpSpPr>
      <p:grpSpPr>
        <a:xfrm>
          <a:off x="0" y="0"/>
          <a:ext cx="0" cy="0"/>
          <a:chOff x="0" y="0"/>
          <a:chExt cx="0" cy="0"/>
        </a:xfrm>
      </p:grpSpPr>
      <p:sp>
        <p:nvSpPr>
          <p:cNvPr id="9" name="Rectangle 8"/>
          <p:cNvSpPr/>
          <p:nvPr userDrawn="1"/>
        </p:nvSpPr>
        <p:spPr>
          <a:xfrm>
            <a:off x="-12700" y="-34483"/>
            <a:ext cx="9156700" cy="6909416"/>
          </a:xfrm>
          <a:prstGeom prst="rect">
            <a:avLst/>
          </a:prstGeom>
          <a:solidFill>
            <a:srgbClr val="FEFE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237" y="-33571"/>
            <a:ext cx="1882094" cy="2766107"/>
          </a:xfrm>
          <a:prstGeom prst="rect">
            <a:avLst/>
          </a:prstGeom>
        </p:spPr>
      </p:pic>
      <p:sp>
        <p:nvSpPr>
          <p:cNvPr id="24" name="Text Placeholder 8"/>
          <p:cNvSpPr>
            <a:spLocks noGrp="1"/>
          </p:cNvSpPr>
          <p:nvPr userDrawn="1">
            <p:ph type="body" sz="quarter" idx="10" hasCustomPrompt="1"/>
          </p:nvPr>
        </p:nvSpPr>
        <p:spPr>
          <a:xfrm>
            <a:off x="460375" y="3729600"/>
            <a:ext cx="5618437" cy="1495794"/>
          </a:xfrm>
          <a:prstGeom prst="rect">
            <a:avLst/>
          </a:prstGeom>
        </p:spPr>
        <p:txBody>
          <a:bodyPr wrap="square" lIns="0" tIns="0" rIns="0" bIns="0" anchor="b" anchorCtr="0">
            <a:spAutoFit/>
          </a:bodyPr>
          <a:lstStyle>
            <a:lvl1pPr marL="0" indent="0" algn="l">
              <a:lnSpc>
                <a:spcPct val="90000"/>
              </a:lnSpc>
              <a:spcBef>
                <a:spcPts val="0"/>
              </a:spcBef>
              <a:buNone/>
              <a:defRPr sz="3600" b="1" i="0" cap="all" baseline="0">
                <a:solidFill>
                  <a:schemeClr val="bg1">
                    <a:lumMod val="50000"/>
                  </a:schemeClr>
                </a:solidFill>
                <a:latin typeface="+mn-lt"/>
                <a:cs typeface="Calibri"/>
              </a:defRPr>
            </a:lvl1pPr>
          </a:lstStyle>
          <a:p>
            <a:pPr lvl="0"/>
            <a:r>
              <a:rPr lang="en-US" dirty="0" smtClean="0"/>
              <a:t>CLICK TO INSERT a TITLE up to </a:t>
            </a:r>
            <a:r>
              <a:rPr lang="en-US" dirty="0" err="1" smtClean="0"/>
              <a:t>tHREE</a:t>
            </a:r>
            <a:r>
              <a:rPr lang="en-US" dirty="0" smtClean="0"/>
              <a:t> lines in length</a:t>
            </a:r>
            <a:endParaRPr lang="en-US" dirty="0"/>
          </a:p>
        </p:txBody>
      </p:sp>
      <p:sp>
        <p:nvSpPr>
          <p:cNvPr id="25" name="Text Placeholder 8"/>
          <p:cNvSpPr>
            <a:spLocks noGrp="1"/>
          </p:cNvSpPr>
          <p:nvPr userDrawn="1">
            <p:ph type="body" sz="quarter" idx="11" hasCustomPrompt="1"/>
          </p:nvPr>
        </p:nvSpPr>
        <p:spPr>
          <a:xfrm>
            <a:off x="460375" y="5338337"/>
            <a:ext cx="5618437" cy="296662"/>
          </a:xfrm>
          <a:prstGeom prst="rect">
            <a:avLst/>
          </a:prstGeom>
        </p:spPr>
        <p:txBody>
          <a:bodyPr wrap="square" lIns="0" tIns="0" rIns="0" bIns="0">
            <a:spAutoFit/>
          </a:bodyPr>
          <a:lstStyle>
            <a:lvl1pPr marL="0" indent="0" algn="l">
              <a:lnSpc>
                <a:spcPts val="2200"/>
              </a:lnSpc>
              <a:spcBef>
                <a:spcPts val="0"/>
              </a:spcBef>
              <a:buNone/>
              <a:defRPr sz="2400" i="0" baseline="0">
                <a:solidFill>
                  <a:srgbClr val="EF7325"/>
                </a:solidFill>
                <a:latin typeface="+mn-lt"/>
                <a:cs typeface="Calibri"/>
              </a:defRPr>
            </a:lvl1pPr>
          </a:lstStyle>
          <a:p>
            <a:pPr lvl="0"/>
            <a:r>
              <a:rPr lang="en-US" dirty="0" smtClean="0"/>
              <a:t>Click to insert Subtitle</a:t>
            </a:r>
            <a:endParaRPr lang="en-US" dirty="0"/>
          </a:p>
        </p:txBody>
      </p:sp>
      <p:sp>
        <p:nvSpPr>
          <p:cNvPr id="26" name="Text Placeholder 8"/>
          <p:cNvSpPr>
            <a:spLocks noGrp="1"/>
          </p:cNvSpPr>
          <p:nvPr userDrawn="1">
            <p:ph type="body" sz="quarter" idx="12" hasCustomPrompt="1"/>
          </p:nvPr>
        </p:nvSpPr>
        <p:spPr>
          <a:xfrm>
            <a:off x="460375" y="5749115"/>
            <a:ext cx="3337069" cy="564257"/>
          </a:xfrm>
          <a:prstGeom prst="rect">
            <a:avLst/>
          </a:prstGeom>
        </p:spPr>
        <p:txBody>
          <a:bodyPr wrap="square" lIns="0" tIns="0" rIns="0" bIns="0">
            <a:spAutoFit/>
          </a:bodyPr>
          <a:lstStyle>
            <a:lvl1pPr marL="0" indent="0" algn="l">
              <a:lnSpc>
                <a:spcPts val="2200"/>
              </a:lnSpc>
              <a:spcBef>
                <a:spcPts val="0"/>
              </a:spcBef>
              <a:buNone/>
              <a:defRPr sz="1600" i="0" baseline="0">
                <a:solidFill>
                  <a:schemeClr val="bg1">
                    <a:lumMod val="50000"/>
                  </a:schemeClr>
                </a:solidFill>
                <a:latin typeface="+mn-lt"/>
                <a:cs typeface="Calibri"/>
              </a:defRPr>
            </a:lvl1pPr>
          </a:lstStyle>
          <a:p>
            <a:pPr lvl="0"/>
            <a:r>
              <a:rPr lang="en-US" dirty="0" smtClean="0"/>
              <a:t>CLICK TO ENTER PRESENTER | DATE</a:t>
            </a:r>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32837" y="1857630"/>
            <a:ext cx="2278724" cy="666009"/>
          </a:xfrm>
          <a:prstGeom prst="rect">
            <a:avLst/>
          </a:prstGeom>
        </p:spPr>
      </p:pic>
      <p:grpSp>
        <p:nvGrpSpPr>
          <p:cNvPr id="33" name="Group 32"/>
          <p:cNvGrpSpPr/>
          <p:nvPr userDrawn="1"/>
        </p:nvGrpSpPr>
        <p:grpSpPr>
          <a:xfrm>
            <a:off x="0" y="1824254"/>
            <a:ext cx="6438273" cy="719230"/>
            <a:chOff x="0" y="1824254"/>
            <a:chExt cx="6438273" cy="719230"/>
          </a:xfrm>
        </p:grpSpPr>
        <p:cxnSp>
          <p:nvCxnSpPr>
            <p:cNvPr id="3" name="Straight Connector 2"/>
            <p:cNvCxnSpPr/>
            <p:nvPr userDrawn="1"/>
          </p:nvCxnSpPr>
          <p:spPr>
            <a:xfrm flipV="1">
              <a:off x="0" y="2195269"/>
              <a:ext cx="1170964" cy="515"/>
            </a:xfrm>
            <a:prstGeom prst="line">
              <a:avLst/>
            </a:prstGeom>
            <a:ln w="6350" cmpd="sng">
              <a:solidFill>
                <a:schemeClr val="accent3"/>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2327734" y="2195270"/>
              <a:ext cx="3863628" cy="514"/>
            </a:xfrm>
            <a:prstGeom prst="line">
              <a:avLst/>
            </a:prstGeom>
            <a:ln w="6350" cmpd="sng">
              <a:solidFill>
                <a:schemeClr val="accent3"/>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flipV="1">
              <a:off x="6290583" y="1824254"/>
              <a:ext cx="147690" cy="53221"/>
            </a:xfrm>
            <a:prstGeom prst="line">
              <a:avLst/>
            </a:prstGeom>
            <a:ln w="6350" cmpd="sng">
              <a:solidFill>
                <a:schemeClr val="accent3"/>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290583" y="2480589"/>
              <a:ext cx="147690" cy="62895"/>
            </a:xfrm>
            <a:prstGeom prst="straightConnector1">
              <a:avLst/>
            </a:prstGeom>
            <a:ln w="6350" cmpd="sng">
              <a:solidFill>
                <a:schemeClr val="accent3"/>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 name="Straight Connector 20"/>
            <p:cNvCxnSpPr/>
            <p:nvPr userDrawn="1"/>
          </p:nvCxnSpPr>
          <p:spPr>
            <a:xfrm>
              <a:off x="6191362" y="2195269"/>
              <a:ext cx="99221" cy="285319"/>
            </a:xfrm>
            <a:prstGeom prst="straightConnector1">
              <a:avLst/>
            </a:prstGeom>
            <a:ln w="6350" cmpd="sng">
              <a:solidFill>
                <a:schemeClr val="accent3"/>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2" name="Straight Connector 20"/>
            <p:cNvCxnSpPr/>
            <p:nvPr userDrawn="1"/>
          </p:nvCxnSpPr>
          <p:spPr>
            <a:xfrm flipH="1">
              <a:off x="6191362" y="1877475"/>
              <a:ext cx="99221" cy="318309"/>
            </a:xfrm>
            <a:prstGeom prst="straightConnector1">
              <a:avLst/>
            </a:prstGeom>
            <a:ln w="6350" cmpd="sng">
              <a:solidFill>
                <a:schemeClr val="accent3"/>
              </a:solidFill>
              <a:prstDash val="dash"/>
            </a:ln>
            <a:effectLst/>
          </p:spPr>
          <p:style>
            <a:lnRef idx="2">
              <a:schemeClr val="accent1"/>
            </a:lnRef>
            <a:fillRef idx="0">
              <a:schemeClr val="accent1"/>
            </a:fillRef>
            <a:effectRef idx="1">
              <a:schemeClr val="accent1"/>
            </a:effectRef>
            <a:fontRef idx="minor">
              <a:schemeClr val="tx1"/>
            </a:fontRef>
          </p:style>
        </p:cxnSp>
      </p:grpSp>
      <p:sp>
        <p:nvSpPr>
          <p:cNvPr id="37" name="TextBox 36"/>
          <p:cNvSpPr txBox="1"/>
          <p:nvPr userDrawn="1"/>
        </p:nvSpPr>
        <p:spPr>
          <a:xfrm>
            <a:off x="1193081" y="2052113"/>
            <a:ext cx="1134653" cy="246221"/>
          </a:xfrm>
          <a:prstGeom prst="rect">
            <a:avLst/>
          </a:prstGeom>
          <a:noFill/>
        </p:spPr>
        <p:txBody>
          <a:bodyPr wrap="square" rtlCol="0">
            <a:spAutoFit/>
          </a:bodyPr>
          <a:lstStyle/>
          <a:p>
            <a:pPr algn="ctr"/>
            <a:r>
              <a:rPr lang="en-US" sz="1000" dirty="0" smtClean="0">
                <a:solidFill>
                  <a:schemeClr val="bg1">
                    <a:lumMod val="50000"/>
                  </a:schemeClr>
                </a:solidFill>
                <a:latin typeface="Calibri"/>
                <a:cs typeface="Calibri"/>
              </a:rPr>
              <a:t>RESULTS MATTER</a:t>
            </a:r>
            <a:endParaRPr lang="en-US" sz="1000" dirty="0">
              <a:solidFill>
                <a:schemeClr val="bg1">
                  <a:lumMod val="50000"/>
                </a:schemeClr>
              </a:solidFill>
              <a:latin typeface="Calibri"/>
              <a:cs typeface="Calibri"/>
            </a:endParaRPr>
          </a:p>
        </p:txBody>
      </p:sp>
    </p:spTree>
    <p:extLst>
      <p:ext uri="{BB962C8B-B14F-4D97-AF65-F5344CB8AC3E}">
        <p14:creationId xmlns:p14="http://schemas.microsoft.com/office/powerpoint/2010/main" val="4544521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tandard Text/Bullets">
    <p:spTree>
      <p:nvGrpSpPr>
        <p:cNvPr id="1" name=""/>
        <p:cNvGrpSpPr/>
        <p:nvPr/>
      </p:nvGrpSpPr>
      <p:grpSpPr>
        <a:xfrm>
          <a:off x="0" y="0"/>
          <a:ext cx="0" cy="0"/>
          <a:chOff x="0" y="0"/>
          <a:chExt cx="0" cy="0"/>
        </a:xfrm>
      </p:grpSpPr>
      <p:sp>
        <p:nvSpPr>
          <p:cNvPr id="7" name="Content Placeholder 2"/>
          <p:cNvSpPr>
            <a:spLocks noGrp="1"/>
          </p:cNvSpPr>
          <p:nvPr>
            <p:ph sz="half" idx="1"/>
          </p:nvPr>
        </p:nvSpPr>
        <p:spPr>
          <a:xfrm>
            <a:off x="457201" y="1354668"/>
            <a:ext cx="7617882" cy="4771496"/>
          </a:xfrm>
          <a:prstGeom prst="rect">
            <a:avLst/>
          </a:prstGeom>
        </p:spPr>
        <p:txBody>
          <a:bodyPr/>
          <a:lstStyle>
            <a:lvl1pPr>
              <a:lnSpc>
                <a:spcPct val="90000"/>
              </a:lnSpc>
              <a:defRPr sz="2400">
                <a:solidFill>
                  <a:srgbClr val="3D3738"/>
                </a:solidFill>
              </a:defRPr>
            </a:lvl1pPr>
            <a:lvl2pPr>
              <a:lnSpc>
                <a:spcPct val="90000"/>
              </a:lnSpc>
              <a:defRPr sz="2000"/>
            </a:lvl2pPr>
            <a:lvl3pPr>
              <a:lnSpc>
                <a:spcPct val="90000"/>
              </a:lnSpc>
              <a:defRPr sz="1600"/>
            </a:lvl3pPr>
            <a:lvl4pPr>
              <a:lnSpc>
                <a:spcPct val="90000"/>
              </a:lnSpc>
              <a:defRPr sz="1200">
                <a:solidFill>
                  <a:schemeClr val="bg1">
                    <a:lumMod val="50000"/>
                  </a:schemeClr>
                </a:solidFill>
              </a:defRPr>
            </a:lvl4pPr>
            <a:lvl5pPr>
              <a:lnSpc>
                <a:spcPct val="90000"/>
              </a:lnSpc>
              <a:defRPr sz="1200">
                <a:solidFill>
                  <a:schemeClr val="bg1">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Placeholder 1"/>
          <p:cNvSpPr>
            <a:spLocks noGrp="1"/>
          </p:cNvSpPr>
          <p:nvPr>
            <p:ph type="title"/>
          </p:nvPr>
        </p:nvSpPr>
        <p:spPr>
          <a:xfrm>
            <a:off x="392070" y="188106"/>
            <a:ext cx="6985001" cy="919163"/>
          </a:xfrm>
          <a:prstGeom prst="rect">
            <a:avLst/>
          </a:prstGeom>
        </p:spPr>
        <p:txBody>
          <a:bodyPr vert="horz" lIns="91440" tIns="0" rIns="91440" bIns="0" rtlCol="0" anchor="ctr">
            <a:normAutofit/>
          </a:bodyPr>
          <a:lstStyle/>
          <a:p>
            <a:r>
              <a:rPr lang="en-US" smtClean="0"/>
              <a:t>Click to edit Master title style</a:t>
            </a:r>
            <a:endParaRPr lang="en-US" dirty="0"/>
          </a:p>
        </p:txBody>
      </p:sp>
      <p:sp>
        <p:nvSpPr>
          <p:cNvPr id="9" name="Slide Number Placeholder 10"/>
          <p:cNvSpPr>
            <a:spLocks noGrp="1"/>
          </p:cNvSpPr>
          <p:nvPr>
            <p:ph type="sldNum" sz="quarter" idx="4"/>
          </p:nvPr>
        </p:nvSpPr>
        <p:spPr>
          <a:xfrm>
            <a:off x="160654" y="6126164"/>
            <a:ext cx="577488" cy="682624"/>
          </a:xfrm>
          <a:prstGeom prst="rect">
            <a:avLst/>
          </a:prstGeom>
        </p:spPr>
        <p:txBody>
          <a:bodyPr vert="horz" lIns="0" tIns="0" rIns="0" bIns="0" rtlCol="0" anchor="ctr"/>
          <a:lstStyle>
            <a:lvl1pPr algn="ctr">
              <a:defRPr sz="2400" b="0" i="0">
                <a:solidFill>
                  <a:schemeClr val="bg1"/>
                </a:solidFill>
                <a:latin typeface="Calibri"/>
                <a:cs typeface="Calibri"/>
              </a:defRPr>
            </a:lvl1pPr>
          </a:lstStyle>
          <a:p>
            <a:fld id="{1F14DCFC-ED1C-E343-B6A7-F87C1711FBF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457201" y="1354668"/>
            <a:ext cx="3797300" cy="4434416"/>
          </a:xfrm>
          <a:prstGeom prst="rect">
            <a:avLst/>
          </a:prstGeom>
        </p:spPr>
        <p:txBody>
          <a:bodyPr/>
          <a:lstStyle>
            <a:lvl1pPr>
              <a:lnSpc>
                <a:spcPct val="90000"/>
              </a:lnSpc>
              <a:defRPr sz="2400">
                <a:solidFill>
                  <a:srgbClr val="3D3738"/>
                </a:solidFill>
                <a:latin typeface="Arial"/>
                <a:cs typeface="Arial"/>
              </a:defRPr>
            </a:lvl1pPr>
            <a:lvl2pPr>
              <a:lnSpc>
                <a:spcPct val="90000"/>
              </a:lnSpc>
              <a:defRPr sz="2000">
                <a:latin typeface="Arial"/>
                <a:cs typeface="Arial"/>
              </a:defRPr>
            </a:lvl2pPr>
            <a:lvl3pPr>
              <a:lnSpc>
                <a:spcPct val="90000"/>
              </a:lnSpc>
              <a:defRPr sz="1600">
                <a:latin typeface="Arial"/>
                <a:cs typeface="Arial"/>
              </a:defRPr>
            </a:lvl3pPr>
            <a:lvl4pPr>
              <a:lnSpc>
                <a:spcPct val="90000"/>
              </a:lnSpc>
              <a:defRPr sz="1200">
                <a:solidFill>
                  <a:schemeClr val="bg1">
                    <a:lumMod val="50000"/>
                  </a:schemeClr>
                </a:solidFill>
                <a:latin typeface="Arial"/>
                <a:cs typeface="Arial"/>
              </a:defRPr>
            </a:lvl4pPr>
            <a:lvl5pPr>
              <a:lnSpc>
                <a:spcPct val="90000"/>
              </a:lnSpc>
              <a:defRPr sz="1200">
                <a:solidFill>
                  <a:schemeClr val="bg1">
                    <a:lumMod val="50000"/>
                  </a:schemeClr>
                </a:solidFill>
                <a:latin typeface="Arial"/>
                <a:cs typeface="Aria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2"/>
          </p:nvPr>
        </p:nvSpPr>
        <p:spPr>
          <a:xfrm>
            <a:off x="4425951" y="1354668"/>
            <a:ext cx="3797300" cy="4434415"/>
          </a:xfrm>
          <a:prstGeom prst="rect">
            <a:avLst/>
          </a:prstGeom>
        </p:spPr>
        <p:txBody>
          <a:bodyPr/>
          <a:lstStyle>
            <a:lvl1pPr marL="342900" marR="0" indent="-342900" algn="l" defTabSz="457200" rtl="0" eaLnBrk="1" fontAlgn="auto" latinLnBrk="0" hangingPunct="1">
              <a:lnSpc>
                <a:spcPct val="90000"/>
              </a:lnSpc>
              <a:spcBef>
                <a:spcPct val="20000"/>
              </a:spcBef>
              <a:spcAft>
                <a:spcPts val="0"/>
              </a:spcAft>
              <a:buClr>
                <a:srgbClr val="EF7325"/>
              </a:buClr>
              <a:buSzTx/>
              <a:buFont typeface="Arial"/>
              <a:buChar char="•"/>
              <a:tabLst/>
              <a:defRPr sz="2400"/>
            </a:lvl1pPr>
            <a:lvl2pPr marL="742950" marR="0" indent="-285750" algn="l" defTabSz="457200" rtl="0" eaLnBrk="1" fontAlgn="auto" latinLnBrk="0" hangingPunct="1">
              <a:lnSpc>
                <a:spcPct val="90000"/>
              </a:lnSpc>
              <a:spcBef>
                <a:spcPct val="20000"/>
              </a:spcBef>
              <a:spcAft>
                <a:spcPts val="0"/>
              </a:spcAft>
              <a:buClr>
                <a:prstClr val="black">
                  <a:lumMod val="50000"/>
                  <a:lumOff val="50000"/>
                </a:prstClr>
              </a:buClr>
              <a:buSzTx/>
              <a:buFont typeface="Lucida Grande"/>
              <a:buChar char="›"/>
              <a:tabLst/>
              <a:defRPr sz="2000"/>
            </a:lvl2pPr>
            <a:lvl3pPr marL="1200150" marR="0" indent="-285750" algn="l" defTabSz="457200" rtl="0" eaLnBrk="1" fontAlgn="auto" latinLnBrk="0" hangingPunct="1">
              <a:lnSpc>
                <a:spcPct val="90000"/>
              </a:lnSpc>
              <a:spcBef>
                <a:spcPct val="20000"/>
              </a:spcBef>
              <a:spcAft>
                <a:spcPts val="0"/>
              </a:spcAft>
              <a:buClr>
                <a:srgbClr val="EF7325"/>
              </a:buClr>
              <a:buSzTx/>
              <a:buFont typeface="Arial"/>
              <a:buChar char="•"/>
              <a:tabLst/>
              <a:defRPr sz="1600"/>
            </a:lvl3pPr>
            <a:lvl4pPr marL="1600200" marR="0" indent="-228600" algn="l" defTabSz="457200" rtl="0" eaLnBrk="1" fontAlgn="auto" latinLnBrk="0" hangingPunct="1">
              <a:lnSpc>
                <a:spcPct val="90000"/>
              </a:lnSpc>
              <a:spcBef>
                <a:spcPct val="20000"/>
              </a:spcBef>
              <a:spcAft>
                <a:spcPts val="0"/>
              </a:spcAft>
              <a:buClrTx/>
              <a:buSzTx/>
              <a:buFont typeface="Arial"/>
              <a:buChar char="–"/>
              <a:tabLst/>
              <a:defRPr sz="1200">
                <a:solidFill>
                  <a:srgbClr val="7F7F7F"/>
                </a:solidFill>
              </a:defRPr>
            </a:lvl4pPr>
            <a:lvl5pPr marL="2057400" marR="0" indent="-228600" algn="l" defTabSz="457200" rtl="0" eaLnBrk="1" fontAlgn="auto" latinLnBrk="0" hangingPunct="1">
              <a:lnSpc>
                <a:spcPct val="90000"/>
              </a:lnSpc>
              <a:spcBef>
                <a:spcPct val="20000"/>
              </a:spcBef>
              <a:spcAft>
                <a:spcPts val="0"/>
              </a:spcAft>
              <a:buClrTx/>
              <a:buSzTx/>
              <a:buFont typeface="Arial"/>
              <a:buChar char="»"/>
              <a:tabLst/>
              <a:defRPr sz="1200">
                <a:solidFill>
                  <a:srgbClr val="7F7F7F"/>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Placeholder 1"/>
          <p:cNvSpPr>
            <a:spLocks noGrp="1"/>
          </p:cNvSpPr>
          <p:nvPr>
            <p:ph type="title"/>
          </p:nvPr>
        </p:nvSpPr>
        <p:spPr>
          <a:xfrm>
            <a:off x="392070" y="188106"/>
            <a:ext cx="6985001" cy="919163"/>
          </a:xfrm>
          <a:prstGeom prst="rect">
            <a:avLst/>
          </a:prstGeom>
        </p:spPr>
        <p:txBody>
          <a:bodyPr vert="horz" lIns="91440" tIns="0" rIns="91440" bIns="0" rtlCol="0" anchor="ctr">
            <a:normAutofit/>
          </a:bodyPr>
          <a:lstStyle/>
          <a:p>
            <a:r>
              <a:rPr lang="en-US" smtClean="0"/>
              <a:t>Click to edit Master title style</a:t>
            </a:r>
            <a:endParaRPr lang="en-US" dirty="0"/>
          </a:p>
        </p:txBody>
      </p:sp>
      <p:sp>
        <p:nvSpPr>
          <p:cNvPr id="10" name="Slide Number Placeholder 10"/>
          <p:cNvSpPr>
            <a:spLocks noGrp="1"/>
          </p:cNvSpPr>
          <p:nvPr>
            <p:ph type="sldNum" sz="quarter" idx="4"/>
          </p:nvPr>
        </p:nvSpPr>
        <p:spPr>
          <a:xfrm>
            <a:off x="160654" y="6126164"/>
            <a:ext cx="577488" cy="682624"/>
          </a:xfrm>
          <a:prstGeom prst="rect">
            <a:avLst/>
          </a:prstGeom>
        </p:spPr>
        <p:txBody>
          <a:bodyPr vert="horz" lIns="0" tIns="0" rIns="0" bIns="0" rtlCol="0" anchor="ctr"/>
          <a:lstStyle>
            <a:lvl1pPr algn="ctr">
              <a:defRPr sz="2400" b="0" i="0">
                <a:solidFill>
                  <a:schemeClr val="bg1"/>
                </a:solidFill>
                <a:latin typeface="Calibri"/>
                <a:cs typeface="Calibri"/>
              </a:defRPr>
            </a:lvl1pPr>
          </a:lstStyle>
          <a:p>
            <a:fld id="{1F14DCFC-ED1C-E343-B6A7-F87C1711FBF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3 Layout w/ Callout">
    <p:spTree>
      <p:nvGrpSpPr>
        <p:cNvPr id="1" name=""/>
        <p:cNvGrpSpPr/>
        <p:nvPr/>
      </p:nvGrpSpPr>
      <p:grpSpPr>
        <a:xfrm>
          <a:off x="0" y="0"/>
          <a:ext cx="0" cy="0"/>
          <a:chOff x="0" y="0"/>
          <a:chExt cx="0" cy="0"/>
        </a:xfrm>
      </p:grpSpPr>
      <p:sp>
        <p:nvSpPr>
          <p:cNvPr id="6" name="Text Placeholder 3"/>
          <p:cNvSpPr>
            <a:spLocks noGrp="1"/>
          </p:cNvSpPr>
          <p:nvPr>
            <p:ph type="body" sz="half" idx="2" hasCustomPrompt="1"/>
          </p:nvPr>
        </p:nvSpPr>
        <p:spPr>
          <a:xfrm>
            <a:off x="457200" y="2451797"/>
            <a:ext cx="3008313" cy="3395134"/>
          </a:xfrm>
          <a:prstGeom prst="rect">
            <a:avLst/>
          </a:prstGeom>
        </p:spPr>
        <p:txBody>
          <a:bodyPr lIns="91440" tIns="0" rIns="91440" bIns="0"/>
          <a:lstStyle>
            <a:lvl1pPr marL="0" indent="0">
              <a:lnSpc>
                <a:spcPts val="1800"/>
              </a:lnSpc>
              <a:buNone/>
              <a:defRPr sz="1600" baseline="0">
                <a:solidFill>
                  <a:srgbClr val="3D3738"/>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description text to the left side of the slide</a:t>
            </a:r>
          </a:p>
        </p:txBody>
      </p:sp>
      <p:sp>
        <p:nvSpPr>
          <p:cNvPr id="9" name="Text Placeholder 8"/>
          <p:cNvSpPr>
            <a:spLocks noGrp="1"/>
          </p:cNvSpPr>
          <p:nvPr>
            <p:ph type="body" sz="quarter" idx="11" hasCustomPrompt="1"/>
          </p:nvPr>
        </p:nvSpPr>
        <p:spPr>
          <a:xfrm>
            <a:off x="457200" y="1346896"/>
            <a:ext cx="3005138" cy="1030817"/>
          </a:xfrm>
          <a:prstGeom prst="rect">
            <a:avLst/>
          </a:prstGeom>
        </p:spPr>
        <p:txBody>
          <a:bodyPr lIns="91440" rIns="91440" bIns="0">
            <a:noAutofit/>
          </a:bodyPr>
          <a:lstStyle>
            <a:lvl1pPr marL="0" indent="0">
              <a:lnSpc>
                <a:spcPts val="2400"/>
              </a:lnSpc>
              <a:buNone/>
              <a:defRPr sz="2400" b="1" i="0" baseline="0">
                <a:solidFill>
                  <a:schemeClr val="bg2"/>
                </a:solidFill>
              </a:defRPr>
            </a:lvl1pPr>
          </a:lstStyle>
          <a:p>
            <a:pPr lvl="0"/>
            <a:r>
              <a:rPr lang="en-US" dirty="0" smtClean="0"/>
              <a:t>Insert a small title up to three lines long</a:t>
            </a:r>
            <a:endParaRPr lang="en-US" dirty="0"/>
          </a:p>
        </p:txBody>
      </p:sp>
      <p:sp>
        <p:nvSpPr>
          <p:cNvPr id="8" name="Content Placeholder 3"/>
          <p:cNvSpPr>
            <a:spLocks noGrp="1"/>
          </p:cNvSpPr>
          <p:nvPr>
            <p:ph sz="half" idx="12"/>
          </p:nvPr>
        </p:nvSpPr>
        <p:spPr>
          <a:xfrm>
            <a:off x="3545419" y="1346896"/>
            <a:ext cx="4466164" cy="4500035"/>
          </a:xfrm>
          <a:prstGeom prst="rect">
            <a:avLst/>
          </a:prstGeom>
        </p:spPr>
        <p:txBody>
          <a:bodyPr/>
          <a:lstStyle>
            <a:lvl1pPr marL="342900" marR="0" indent="-342900" algn="l" defTabSz="457200" rtl="0" eaLnBrk="1" fontAlgn="auto" latinLnBrk="0" hangingPunct="1">
              <a:lnSpc>
                <a:spcPct val="90000"/>
              </a:lnSpc>
              <a:spcBef>
                <a:spcPct val="20000"/>
              </a:spcBef>
              <a:spcAft>
                <a:spcPts val="0"/>
              </a:spcAft>
              <a:buClr>
                <a:srgbClr val="EF7325"/>
              </a:buClr>
              <a:buSzTx/>
              <a:buFont typeface="Arial"/>
              <a:buChar char="•"/>
              <a:tabLst/>
              <a:defRPr sz="2400"/>
            </a:lvl1pPr>
            <a:lvl2pPr marL="742950" marR="0" indent="-285750" algn="l" defTabSz="457200" rtl="0" eaLnBrk="1" fontAlgn="auto" latinLnBrk="0" hangingPunct="1">
              <a:lnSpc>
                <a:spcPct val="90000"/>
              </a:lnSpc>
              <a:spcBef>
                <a:spcPct val="20000"/>
              </a:spcBef>
              <a:spcAft>
                <a:spcPts val="0"/>
              </a:spcAft>
              <a:buClr>
                <a:prstClr val="black">
                  <a:lumMod val="50000"/>
                  <a:lumOff val="50000"/>
                </a:prstClr>
              </a:buClr>
              <a:buSzTx/>
              <a:buFont typeface="Lucida Grande"/>
              <a:buChar char="›"/>
              <a:tabLst/>
              <a:defRPr sz="2000"/>
            </a:lvl2pPr>
            <a:lvl3pPr marL="1200150" marR="0" indent="-285750" algn="l" defTabSz="457200" rtl="0" eaLnBrk="1" fontAlgn="auto" latinLnBrk="0" hangingPunct="1">
              <a:lnSpc>
                <a:spcPct val="90000"/>
              </a:lnSpc>
              <a:spcBef>
                <a:spcPct val="20000"/>
              </a:spcBef>
              <a:spcAft>
                <a:spcPts val="0"/>
              </a:spcAft>
              <a:buClr>
                <a:srgbClr val="EF7325"/>
              </a:buClr>
              <a:buSzTx/>
              <a:buFont typeface="Arial"/>
              <a:buChar char="•"/>
              <a:tabLst/>
              <a:defRPr sz="1600"/>
            </a:lvl3pPr>
            <a:lvl4pPr marL="1600200" marR="0" indent="-228600" algn="l" defTabSz="457200" rtl="0" eaLnBrk="1" fontAlgn="auto" latinLnBrk="0" hangingPunct="1">
              <a:lnSpc>
                <a:spcPct val="90000"/>
              </a:lnSpc>
              <a:spcBef>
                <a:spcPct val="20000"/>
              </a:spcBef>
              <a:spcAft>
                <a:spcPts val="0"/>
              </a:spcAft>
              <a:buClrTx/>
              <a:buSzTx/>
              <a:buFont typeface="Arial"/>
              <a:buChar char="–"/>
              <a:tabLst/>
              <a:defRPr sz="1200">
                <a:solidFill>
                  <a:srgbClr val="7F7F7F"/>
                </a:solidFill>
              </a:defRPr>
            </a:lvl4pPr>
            <a:lvl5pPr marL="2057400" marR="0" indent="-228600" algn="l" defTabSz="457200" rtl="0" eaLnBrk="1" fontAlgn="auto" latinLnBrk="0" hangingPunct="1">
              <a:lnSpc>
                <a:spcPct val="90000"/>
              </a:lnSpc>
              <a:spcBef>
                <a:spcPct val="20000"/>
              </a:spcBef>
              <a:spcAft>
                <a:spcPts val="0"/>
              </a:spcAft>
              <a:buClrTx/>
              <a:buSzTx/>
              <a:buFont typeface="Arial"/>
              <a:buChar char="»"/>
              <a:tabLst/>
              <a:defRPr sz="1200">
                <a:solidFill>
                  <a:srgbClr val="7F7F7F"/>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Placeholder 1"/>
          <p:cNvSpPr>
            <a:spLocks noGrp="1"/>
          </p:cNvSpPr>
          <p:nvPr>
            <p:ph type="title"/>
          </p:nvPr>
        </p:nvSpPr>
        <p:spPr>
          <a:xfrm>
            <a:off x="392070" y="188106"/>
            <a:ext cx="6985001" cy="919163"/>
          </a:xfrm>
          <a:prstGeom prst="rect">
            <a:avLst/>
          </a:prstGeom>
        </p:spPr>
        <p:txBody>
          <a:bodyPr vert="horz" lIns="91440" tIns="0" rIns="91440" bIns="0" rtlCol="0" anchor="ctr">
            <a:normAutofit/>
          </a:bodyPr>
          <a:lstStyle/>
          <a:p>
            <a:r>
              <a:rPr lang="en-US" smtClean="0"/>
              <a:t>Click to edit Master title style</a:t>
            </a:r>
            <a:endParaRPr lang="en-US" dirty="0"/>
          </a:p>
        </p:txBody>
      </p:sp>
      <p:sp>
        <p:nvSpPr>
          <p:cNvPr id="13" name="Slide Number Placeholder 10"/>
          <p:cNvSpPr>
            <a:spLocks noGrp="1"/>
          </p:cNvSpPr>
          <p:nvPr>
            <p:ph type="sldNum" sz="quarter" idx="4"/>
          </p:nvPr>
        </p:nvSpPr>
        <p:spPr>
          <a:xfrm>
            <a:off x="160654" y="6126164"/>
            <a:ext cx="577488" cy="682624"/>
          </a:xfrm>
          <a:prstGeom prst="rect">
            <a:avLst/>
          </a:prstGeom>
        </p:spPr>
        <p:txBody>
          <a:bodyPr vert="horz" lIns="0" tIns="0" rIns="0" bIns="0" rtlCol="0" anchor="ctr"/>
          <a:lstStyle>
            <a:lvl1pPr algn="ctr">
              <a:defRPr sz="2400" b="0" i="0">
                <a:solidFill>
                  <a:schemeClr val="bg1"/>
                </a:solidFill>
                <a:latin typeface="Calibri"/>
                <a:cs typeface="Calibri"/>
              </a:defRPr>
            </a:lvl1pPr>
          </a:lstStyle>
          <a:p>
            <a:fld id="{1F14DCFC-ED1C-E343-B6A7-F87C1711FBF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w/ Titles">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457200" y="1383240"/>
            <a:ext cx="3797301" cy="685800"/>
          </a:xfrm>
          <a:prstGeom prst="rect">
            <a:avLst/>
          </a:prstGeom>
        </p:spPr>
        <p:txBody>
          <a:bodyPr lIns="91440" tIns="0" rIns="91440" bIns="0" anchor="t" anchorCtr="0"/>
          <a:lstStyle>
            <a:lvl1pPr marL="0" indent="0">
              <a:lnSpc>
                <a:spcPts val="2400"/>
              </a:lnSpc>
              <a:spcBef>
                <a:spcPts val="0"/>
              </a:spcBef>
              <a:buNone/>
              <a:defRPr sz="2400" b="1">
                <a:solidFill>
                  <a:srgbClr val="EF732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title up to two lines in length</a:t>
            </a:r>
          </a:p>
        </p:txBody>
      </p:sp>
      <p:sp>
        <p:nvSpPr>
          <p:cNvPr id="6" name="Text Placeholder 2"/>
          <p:cNvSpPr>
            <a:spLocks noGrp="1"/>
          </p:cNvSpPr>
          <p:nvPr>
            <p:ph type="body" idx="12" hasCustomPrompt="1"/>
          </p:nvPr>
        </p:nvSpPr>
        <p:spPr>
          <a:xfrm>
            <a:off x="4425951" y="1383240"/>
            <a:ext cx="3797300" cy="685800"/>
          </a:xfrm>
          <a:prstGeom prst="rect">
            <a:avLst/>
          </a:prstGeom>
        </p:spPr>
        <p:txBody>
          <a:bodyPr lIns="91440" tIns="0" rIns="91440" bIns="0" anchor="t" anchorCtr="0"/>
          <a:lstStyle>
            <a:lvl1pPr marL="0" indent="0">
              <a:lnSpc>
                <a:spcPts val="2400"/>
              </a:lnSpc>
              <a:spcBef>
                <a:spcPts val="0"/>
              </a:spcBef>
              <a:buNone/>
              <a:defRPr sz="2400" b="1">
                <a:solidFill>
                  <a:srgbClr val="EF732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title up to two lines in length</a:t>
            </a:r>
          </a:p>
        </p:txBody>
      </p:sp>
      <p:sp>
        <p:nvSpPr>
          <p:cNvPr id="8" name="Content Placeholder 2"/>
          <p:cNvSpPr>
            <a:spLocks noGrp="1"/>
          </p:cNvSpPr>
          <p:nvPr>
            <p:ph sz="half" idx="13"/>
          </p:nvPr>
        </p:nvSpPr>
        <p:spPr>
          <a:xfrm>
            <a:off x="457201" y="2190750"/>
            <a:ext cx="3797300" cy="3598334"/>
          </a:xfrm>
          <a:prstGeom prst="rect">
            <a:avLst/>
          </a:prstGeom>
        </p:spPr>
        <p:txBody>
          <a:bodyPr/>
          <a:lstStyle>
            <a:lvl1pPr>
              <a:lnSpc>
                <a:spcPct val="90000"/>
              </a:lnSpc>
              <a:defRPr sz="2400"/>
            </a:lvl1pPr>
            <a:lvl2pPr>
              <a:lnSpc>
                <a:spcPct val="90000"/>
              </a:lnSpc>
              <a:defRPr sz="2000"/>
            </a:lvl2pPr>
            <a:lvl3pPr>
              <a:lnSpc>
                <a:spcPct val="90000"/>
              </a:lnSpc>
              <a:defRPr sz="1600"/>
            </a:lvl3pPr>
            <a:lvl4pPr>
              <a:lnSpc>
                <a:spcPct val="90000"/>
              </a:lnSpc>
              <a:defRPr sz="1200">
                <a:solidFill>
                  <a:schemeClr val="bg1">
                    <a:lumMod val="50000"/>
                  </a:schemeClr>
                </a:solidFill>
              </a:defRPr>
            </a:lvl4pPr>
            <a:lvl5pPr>
              <a:lnSpc>
                <a:spcPct val="90000"/>
              </a:lnSpc>
              <a:defRPr sz="1200">
                <a:solidFill>
                  <a:schemeClr val="bg1">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2"/>
          </p:nvPr>
        </p:nvSpPr>
        <p:spPr>
          <a:xfrm>
            <a:off x="4425951" y="2190750"/>
            <a:ext cx="3797300" cy="3598333"/>
          </a:xfrm>
          <a:prstGeom prst="rect">
            <a:avLst/>
          </a:prstGeom>
        </p:spPr>
        <p:txBody>
          <a:bodyPr/>
          <a:lstStyle>
            <a:lvl1pPr marL="342900" marR="0" indent="-342900" algn="l" defTabSz="457200" rtl="0" eaLnBrk="1" fontAlgn="auto" latinLnBrk="0" hangingPunct="1">
              <a:lnSpc>
                <a:spcPct val="90000"/>
              </a:lnSpc>
              <a:spcBef>
                <a:spcPct val="20000"/>
              </a:spcBef>
              <a:spcAft>
                <a:spcPts val="0"/>
              </a:spcAft>
              <a:buClr>
                <a:srgbClr val="EF7325"/>
              </a:buClr>
              <a:buSzTx/>
              <a:buFont typeface="Arial"/>
              <a:buChar char="•"/>
              <a:tabLst/>
              <a:defRPr sz="2400"/>
            </a:lvl1pPr>
            <a:lvl2pPr marL="742950" marR="0" indent="-285750" algn="l" defTabSz="457200" rtl="0" eaLnBrk="1" fontAlgn="auto" latinLnBrk="0" hangingPunct="1">
              <a:lnSpc>
                <a:spcPct val="90000"/>
              </a:lnSpc>
              <a:spcBef>
                <a:spcPct val="20000"/>
              </a:spcBef>
              <a:spcAft>
                <a:spcPts val="0"/>
              </a:spcAft>
              <a:buClr>
                <a:prstClr val="black">
                  <a:lumMod val="50000"/>
                  <a:lumOff val="50000"/>
                </a:prstClr>
              </a:buClr>
              <a:buSzTx/>
              <a:buFont typeface="Lucida Grande"/>
              <a:buChar char="›"/>
              <a:tabLst/>
              <a:defRPr sz="2000"/>
            </a:lvl2pPr>
            <a:lvl3pPr marL="1200150" marR="0" indent="-285750" algn="l" defTabSz="457200" rtl="0" eaLnBrk="1" fontAlgn="auto" latinLnBrk="0" hangingPunct="1">
              <a:lnSpc>
                <a:spcPct val="90000"/>
              </a:lnSpc>
              <a:spcBef>
                <a:spcPct val="20000"/>
              </a:spcBef>
              <a:spcAft>
                <a:spcPts val="0"/>
              </a:spcAft>
              <a:buClr>
                <a:srgbClr val="EF7325"/>
              </a:buClr>
              <a:buSzTx/>
              <a:buFont typeface="Arial"/>
              <a:buChar char="•"/>
              <a:tabLst/>
              <a:defRPr sz="1600"/>
            </a:lvl3pPr>
            <a:lvl4pPr marL="1600200" marR="0" indent="-228600" algn="l" defTabSz="457200" rtl="0" eaLnBrk="1" fontAlgn="auto" latinLnBrk="0" hangingPunct="1">
              <a:lnSpc>
                <a:spcPct val="90000"/>
              </a:lnSpc>
              <a:spcBef>
                <a:spcPct val="20000"/>
              </a:spcBef>
              <a:spcAft>
                <a:spcPts val="0"/>
              </a:spcAft>
              <a:buClrTx/>
              <a:buSzTx/>
              <a:buFont typeface="Arial"/>
              <a:buChar char="–"/>
              <a:tabLst/>
              <a:defRPr sz="1200">
                <a:solidFill>
                  <a:srgbClr val="7F7F7F"/>
                </a:solidFill>
              </a:defRPr>
            </a:lvl4pPr>
            <a:lvl5pPr marL="2057400" marR="0" indent="-228600" algn="l" defTabSz="457200" rtl="0" eaLnBrk="1" fontAlgn="auto" latinLnBrk="0" hangingPunct="1">
              <a:lnSpc>
                <a:spcPct val="90000"/>
              </a:lnSpc>
              <a:spcBef>
                <a:spcPct val="20000"/>
              </a:spcBef>
              <a:spcAft>
                <a:spcPts val="0"/>
              </a:spcAft>
              <a:buClrTx/>
              <a:buSzTx/>
              <a:buFont typeface="Arial"/>
              <a:buChar char="»"/>
              <a:tabLst/>
              <a:defRPr sz="1200">
                <a:solidFill>
                  <a:srgbClr val="7F7F7F"/>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itle Placeholder 1"/>
          <p:cNvSpPr>
            <a:spLocks noGrp="1"/>
          </p:cNvSpPr>
          <p:nvPr>
            <p:ph type="title"/>
          </p:nvPr>
        </p:nvSpPr>
        <p:spPr>
          <a:xfrm>
            <a:off x="392070" y="188106"/>
            <a:ext cx="6985001" cy="919163"/>
          </a:xfrm>
          <a:prstGeom prst="rect">
            <a:avLst/>
          </a:prstGeom>
        </p:spPr>
        <p:txBody>
          <a:bodyPr vert="horz" lIns="91440" tIns="0" rIns="91440" bIns="0" rtlCol="0" anchor="ctr">
            <a:normAutofit/>
          </a:bodyPr>
          <a:lstStyle/>
          <a:p>
            <a:r>
              <a:rPr lang="en-US" smtClean="0"/>
              <a:t>Click to edit Master title style</a:t>
            </a:r>
            <a:endParaRPr lang="en-US" dirty="0"/>
          </a:p>
        </p:txBody>
      </p:sp>
      <p:sp>
        <p:nvSpPr>
          <p:cNvPr id="14" name="Slide Number Placeholder 10"/>
          <p:cNvSpPr>
            <a:spLocks noGrp="1"/>
          </p:cNvSpPr>
          <p:nvPr>
            <p:ph type="sldNum" sz="quarter" idx="4"/>
          </p:nvPr>
        </p:nvSpPr>
        <p:spPr>
          <a:xfrm>
            <a:off x="160654" y="6126164"/>
            <a:ext cx="577488" cy="682624"/>
          </a:xfrm>
          <a:prstGeom prst="rect">
            <a:avLst/>
          </a:prstGeom>
        </p:spPr>
        <p:txBody>
          <a:bodyPr vert="horz" lIns="0" tIns="0" rIns="0" bIns="0" rtlCol="0" anchor="ctr"/>
          <a:lstStyle>
            <a:lvl1pPr algn="ctr">
              <a:defRPr sz="2400" b="0" i="0">
                <a:solidFill>
                  <a:schemeClr val="bg1"/>
                </a:solidFill>
                <a:latin typeface="Calibri"/>
                <a:cs typeface="Calibri"/>
              </a:defRPr>
            </a:lvl1pPr>
          </a:lstStyle>
          <a:p>
            <a:fld id="{1F14DCFC-ED1C-E343-B6A7-F87C1711FBF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7" name="TextBox 6"/>
          <p:cNvSpPr txBox="1"/>
          <p:nvPr/>
        </p:nvSpPr>
        <p:spPr>
          <a:xfrm>
            <a:off x="4452368" y="1457325"/>
            <a:ext cx="3474549" cy="2982867"/>
          </a:xfrm>
          <a:prstGeom prst="rect">
            <a:avLst/>
          </a:prstGeom>
          <a:noFill/>
        </p:spPr>
        <p:txBody>
          <a:bodyPr wrap="square" lIns="0" tIns="0" rIns="0" bIns="0" rtlCol="0">
            <a:spAutoFit/>
          </a:bodyPr>
          <a:lstStyle/>
          <a:p>
            <a:pPr>
              <a:spcBef>
                <a:spcPts val="1200"/>
              </a:spcBef>
              <a:spcAft>
                <a:spcPts val="100"/>
              </a:spcAft>
            </a:pPr>
            <a:r>
              <a:rPr lang="en-US" sz="1400" b="1" dirty="0" smtClean="0">
                <a:solidFill>
                  <a:srgbClr val="3D3738"/>
                </a:solidFill>
              </a:rPr>
              <a:t>Text Formatting</a:t>
            </a:r>
          </a:p>
          <a:p>
            <a:pPr marL="118872" indent="-118872">
              <a:spcBef>
                <a:spcPts val="600"/>
              </a:spcBef>
              <a:buFont typeface="Arial"/>
              <a:buChar char="•"/>
            </a:pPr>
            <a:r>
              <a:rPr lang="en-US" sz="1200" dirty="0" smtClean="0">
                <a:solidFill>
                  <a:srgbClr val="3D3738"/>
                </a:solidFill>
              </a:rPr>
              <a:t>Text should </a:t>
            </a:r>
            <a:r>
              <a:rPr lang="en-US" sz="1200" baseline="0" dirty="0" smtClean="0">
                <a:solidFill>
                  <a:srgbClr val="3D3738"/>
                </a:solidFill>
              </a:rPr>
              <a:t>be Calibri, and ideally will be 14pt size. However, the size can be enlarged to fit available space if desired.</a:t>
            </a:r>
          </a:p>
          <a:p>
            <a:pPr marL="118872" indent="-118872">
              <a:spcBef>
                <a:spcPts val="600"/>
              </a:spcBef>
              <a:buFont typeface="Arial"/>
              <a:buChar char="•"/>
            </a:pPr>
            <a:r>
              <a:rPr lang="en-US" sz="1200" baseline="0" dirty="0" smtClean="0">
                <a:solidFill>
                  <a:srgbClr val="3D3738"/>
                </a:solidFill>
              </a:rPr>
              <a:t>Text in main cells should gray.</a:t>
            </a:r>
          </a:p>
          <a:p>
            <a:pPr marL="118872" indent="-118872">
              <a:spcBef>
                <a:spcPts val="600"/>
              </a:spcBef>
              <a:buFont typeface="Arial"/>
              <a:buChar char="•"/>
            </a:pPr>
            <a:r>
              <a:rPr lang="en-US" sz="1200" baseline="0" dirty="0" smtClean="0">
                <a:solidFill>
                  <a:srgbClr val="3D3738"/>
                </a:solidFill>
              </a:rPr>
              <a:t>Text in header cells should be white and bold.</a:t>
            </a:r>
          </a:p>
          <a:p>
            <a:pPr marL="118872" indent="-118872">
              <a:spcBef>
                <a:spcPts val="600"/>
              </a:spcBef>
              <a:buFont typeface="Arial"/>
              <a:buChar char="•"/>
            </a:pPr>
            <a:r>
              <a:rPr lang="en-US" sz="1200" baseline="0" dirty="0" smtClean="0">
                <a:solidFill>
                  <a:srgbClr val="3D3738"/>
                </a:solidFill>
              </a:rPr>
              <a:t>Drag the bottom border of the header row up to shrink it to the height of the text contained within.</a:t>
            </a:r>
          </a:p>
          <a:p>
            <a:pPr marL="118872" indent="-118872">
              <a:spcBef>
                <a:spcPts val="600"/>
              </a:spcBef>
              <a:buFont typeface="Arial"/>
              <a:buChar char="•"/>
            </a:pPr>
            <a:r>
              <a:rPr lang="en-US" sz="1200" baseline="0" dirty="0" smtClean="0">
                <a:solidFill>
                  <a:srgbClr val="3D3738"/>
                </a:solidFill>
              </a:rPr>
              <a:t>Adjust the height and width of main content rows to give breathing room to content. </a:t>
            </a:r>
          </a:p>
          <a:p>
            <a:pPr marL="118872" indent="-118872">
              <a:spcBef>
                <a:spcPts val="600"/>
              </a:spcBef>
              <a:buFont typeface="Arial"/>
              <a:buChar char="•"/>
            </a:pPr>
            <a:r>
              <a:rPr lang="en-US" sz="1200" baseline="0" dirty="0" smtClean="0">
                <a:solidFill>
                  <a:srgbClr val="3D3738"/>
                </a:solidFill>
              </a:rPr>
              <a:t>Horizontally align text (left, right, center) to best suit content.</a:t>
            </a:r>
          </a:p>
          <a:p>
            <a:pPr marL="118872" indent="-118872">
              <a:spcBef>
                <a:spcPts val="600"/>
              </a:spcBef>
              <a:buFont typeface="Arial"/>
              <a:buChar char="•"/>
            </a:pPr>
            <a:r>
              <a:rPr lang="en-US" sz="1200" baseline="0" dirty="0" smtClean="0">
                <a:solidFill>
                  <a:srgbClr val="3D3738"/>
                </a:solidFill>
              </a:rPr>
              <a:t>Vertically center text in all cells.</a:t>
            </a:r>
          </a:p>
        </p:txBody>
      </p:sp>
      <p:graphicFrame>
        <p:nvGraphicFramePr>
          <p:cNvPr id="10" name="Table 9"/>
          <p:cNvGraphicFramePr>
            <a:graphicFrameLocks noGrp="1"/>
          </p:cNvGraphicFramePr>
          <p:nvPr>
            <p:extLst>
              <p:ext uri="{D42A27DB-BD31-4B8C-83A1-F6EECF244321}">
                <p14:modId xmlns:p14="http://schemas.microsoft.com/office/powerpoint/2010/main" val="483919527"/>
              </p:ext>
            </p:extLst>
          </p:nvPr>
        </p:nvGraphicFramePr>
        <p:xfrm>
          <a:off x="457201" y="1489075"/>
          <a:ext cx="3712632" cy="3717037"/>
        </p:xfrm>
        <a:graphic>
          <a:graphicData uri="http://schemas.openxmlformats.org/drawingml/2006/table">
            <a:tbl>
              <a:tblPr firstRow="1" bandRow="1">
                <a:effectLst/>
                <a:tableStyleId>{775DCB02-9BB8-47FD-8907-85C794F793BA}</a:tableStyleId>
              </a:tblPr>
              <a:tblGrid>
                <a:gridCol w="1418268"/>
                <a:gridCol w="1147182"/>
                <a:gridCol w="1147182"/>
              </a:tblGrid>
              <a:tr h="186079">
                <a:tc>
                  <a:txBody>
                    <a:bodyPr/>
                    <a:lstStyle/>
                    <a:p>
                      <a:pPr algn="ctr"/>
                      <a:r>
                        <a:rPr lang="en-US" sz="1400" dirty="0" smtClean="0"/>
                        <a:t>Label</a:t>
                      </a:r>
                      <a:endParaRPr lang="en-US" sz="1400" dirty="0"/>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4CA8D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4CA8D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4CA8D6"/>
                    </a:solidFill>
                  </a:tcPr>
                </a:tc>
              </a:tr>
              <a:tr h="669585">
                <a:tc>
                  <a:txBody>
                    <a:bodyPr/>
                    <a:lstStyle/>
                    <a:p>
                      <a:pPr algn="ctr"/>
                      <a:r>
                        <a:rPr lang="en-US" sz="1400" dirty="0" smtClean="0"/>
                        <a:t>Main cell content</a:t>
                      </a:r>
                      <a:endParaRPr lang="en-US" sz="1400" dirty="0">
                        <a:solidFill>
                          <a:srgbClr val="3D3738"/>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endParaRPr lang="en-US" sz="1400" dirty="0" smtClean="0">
                        <a:solidFill>
                          <a:srgbClr val="3D3738"/>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endParaRPr lang="en-US" sz="1400" dirty="0" smtClean="0">
                        <a:solidFill>
                          <a:srgbClr val="3D3738"/>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r>
              <a:tr h="6550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endParaRPr lang="en-US" sz="1400" dirty="0" smtClean="0">
                        <a:solidFill>
                          <a:srgbClr val="3D3738"/>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endParaRPr lang="en-US" sz="1400" dirty="0" smtClean="0">
                        <a:solidFill>
                          <a:srgbClr val="3D3738"/>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endParaRPr lang="en-US" sz="1400" dirty="0" smtClean="0">
                        <a:solidFill>
                          <a:srgbClr val="3D3738"/>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85000"/>
                      </a:schemeClr>
                    </a:solidFill>
                  </a:tcPr>
                </a:tc>
              </a:tr>
              <a:tr h="6679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endParaRPr lang="en-US" sz="1400" dirty="0" smtClean="0">
                        <a:solidFill>
                          <a:srgbClr val="3D3738"/>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endParaRPr lang="en-US" sz="1400" dirty="0" smtClean="0">
                        <a:solidFill>
                          <a:srgbClr val="3D3738"/>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endParaRPr lang="en-US" sz="1400" dirty="0" smtClean="0">
                        <a:solidFill>
                          <a:srgbClr val="3D3738"/>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r>
              <a:tr h="7134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endParaRPr lang="en-US" sz="1400" dirty="0" smtClean="0">
                        <a:solidFill>
                          <a:srgbClr val="3D3738"/>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endParaRPr lang="en-US" sz="1400" dirty="0" smtClean="0">
                        <a:solidFill>
                          <a:srgbClr val="3D3738"/>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endParaRPr lang="en-US" sz="1400" dirty="0" smtClean="0">
                        <a:solidFill>
                          <a:srgbClr val="3D3738"/>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85000"/>
                      </a:schemeClr>
                    </a:solidFill>
                  </a:tcPr>
                </a:tc>
              </a:tr>
              <a:tr h="706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endParaRPr lang="en-US" sz="1400" dirty="0" smtClean="0">
                        <a:solidFill>
                          <a:srgbClr val="3D3738"/>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endParaRPr lang="en-US" sz="1400" dirty="0" smtClean="0">
                        <a:solidFill>
                          <a:srgbClr val="3D3738"/>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a:r>
                        <a:rPr lang="en-US" sz="1400" dirty="0" smtClean="0"/>
                        <a:t>Main cell content</a:t>
                      </a:r>
                      <a:endParaRPr lang="en-US" sz="1400" dirty="0">
                        <a:solidFill>
                          <a:srgbClr val="3D3738"/>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r>
            </a:tbl>
          </a:graphicData>
        </a:graphic>
      </p:graphicFrame>
      <p:sp>
        <p:nvSpPr>
          <p:cNvPr id="9" name="Title Placeholder 1"/>
          <p:cNvSpPr>
            <a:spLocks noGrp="1"/>
          </p:cNvSpPr>
          <p:nvPr>
            <p:ph type="title" hasCustomPrompt="1"/>
          </p:nvPr>
        </p:nvSpPr>
        <p:spPr>
          <a:xfrm>
            <a:off x="392070" y="188106"/>
            <a:ext cx="6985001" cy="919163"/>
          </a:xfrm>
          <a:prstGeom prst="rect">
            <a:avLst/>
          </a:prstGeom>
        </p:spPr>
        <p:txBody>
          <a:bodyPr vert="horz" lIns="91440" tIns="0" rIns="91440" bIns="0" rtlCol="0" anchor="ctr">
            <a:normAutofit/>
          </a:bodyPr>
          <a:lstStyle>
            <a:lvl1pPr>
              <a:defRPr baseline="0"/>
            </a:lvl1pPr>
          </a:lstStyle>
          <a:p>
            <a:r>
              <a:rPr lang="en-US" dirty="0" smtClean="0"/>
              <a:t>TABLE GUIDELINES</a:t>
            </a:r>
            <a:endParaRPr lang="en-US" dirty="0"/>
          </a:p>
        </p:txBody>
      </p:sp>
      <p:sp>
        <p:nvSpPr>
          <p:cNvPr id="12" name="Slide Number Placeholder 10"/>
          <p:cNvSpPr>
            <a:spLocks noGrp="1"/>
          </p:cNvSpPr>
          <p:nvPr>
            <p:ph type="sldNum" sz="quarter" idx="4"/>
          </p:nvPr>
        </p:nvSpPr>
        <p:spPr>
          <a:xfrm>
            <a:off x="160654" y="6126164"/>
            <a:ext cx="577488" cy="682624"/>
          </a:xfrm>
          <a:prstGeom prst="rect">
            <a:avLst/>
          </a:prstGeom>
        </p:spPr>
        <p:txBody>
          <a:bodyPr vert="horz" lIns="0" tIns="0" rIns="0" bIns="0" rtlCol="0" anchor="ctr"/>
          <a:lstStyle>
            <a:lvl1pPr algn="ctr">
              <a:defRPr sz="2400" b="0" i="0">
                <a:solidFill>
                  <a:schemeClr val="bg1"/>
                </a:solidFill>
                <a:latin typeface="Calibri"/>
                <a:cs typeface="Calibri"/>
              </a:defRPr>
            </a:lvl1pPr>
          </a:lstStyle>
          <a:p>
            <a:fld id="{1F14DCFC-ED1C-E343-B6A7-F87C1711FBF8}" type="slidenum">
              <a:rPr lang="en-US" smtClean="0"/>
              <a:pPr/>
              <a:t>‹#›</a:t>
            </a:fld>
            <a:endParaRPr lang="en-US" dirty="0"/>
          </a:p>
        </p:txBody>
      </p:sp>
      <p:sp>
        <p:nvSpPr>
          <p:cNvPr id="6" name="TextBox 5"/>
          <p:cNvSpPr txBox="1"/>
          <p:nvPr userDrawn="1"/>
        </p:nvSpPr>
        <p:spPr>
          <a:xfrm>
            <a:off x="4452368" y="1457325"/>
            <a:ext cx="3474549" cy="2982867"/>
          </a:xfrm>
          <a:prstGeom prst="rect">
            <a:avLst/>
          </a:prstGeom>
          <a:noFill/>
        </p:spPr>
        <p:txBody>
          <a:bodyPr wrap="square" lIns="0" tIns="0" rIns="0" bIns="0" rtlCol="0">
            <a:spAutoFit/>
          </a:bodyPr>
          <a:lstStyle/>
          <a:p>
            <a:pPr>
              <a:spcBef>
                <a:spcPts val="1200"/>
              </a:spcBef>
              <a:spcAft>
                <a:spcPts val="100"/>
              </a:spcAft>
            </a:pPr>
            <a:r>
              <a:rPr lang="en-US" sz="1400" b="1" dirty="0" smtClean="0">
                <a:solidFill>
                  <a:srgbClr val="3D3738"/>
                </a:solidFill>
              </a:rPr>
              <a:t>Text Formatting</a:t>
            </a:r>
          </a:p>
          <a:p>
            <a:pPr marL="118872" indent="-118872">
              <a:spcBef>
                <a:spcPts val="600"/>
              </a:spcBef>
              <a:buFont typeface="Arial"/>
              <a:buChar char="•"/>
            </a:pPr>
            <a:r>
              <a:rPr lang="en-US" sz="1200" dirty="0" smtClean="0">
                <a:solidFill>
                  <a:srgbClr val="3D3738"/>
                </a:solidFill>
              </a:rPr>
              <a:t>Text should </a:t>
            </a:r>
            <a:r>
              <a:rPr lang="en-US" sz="1200" baseline="0" dirty="0" smtClean="0">
                <a:solidFill>
                  <a:srgbClr val="3D3738"/>
                </a:solidFill>
              </a:rPr>
              <a:t>be Calibri, and ideally will be 14pt size. However, the size can be enlarged to fit available space if desired.</a:t>
            </a:r>
          </a:p>
          <a:p>
            <a:pPr marL="118872" indent="-118872">
              <a:spcBef>
                <a:spcPts val="600"/>
              </a:spcBef>
              <a:buFont typeface="Arial"/>
              <a:buChar char="•"/>
            </a:pPr>
            <a:r>
              <a:rPr lang="en-US" sz="1200" baseline="0" dirty="0" smtClean="0">
                <a:solidFill>
                  <a:srgbClr val="3D3738"/>
                </a:solidFill>
              </a:rPr>
              <a:t>Text in main cells should gray.</a:t>
            </a:r>
          </a:p>
          <a:p>
            <a:pPr marL="118872" indent="-118872">
              <a:spcBef>
                <a:spcPts val="600"/>
              </a:spcBef>
              <a:buFont typeface="Arial"/>
              <a:buChar char="•"/>
            </a:pPr>
            <a:r>
              <a:rPr lang="en-US" sz="1200" baseline="0" dirty="0" smtClean="0">
                <a:solidFill>
                  <a:srgbClr val="3D3738"/>
                </a:solidFill>
              </a:rPr>
              <a:t>Text in header cells should be white and bold.</a:t>
            </a:r>
          </a:p>
          <a:p>
            <a:pPr marL="118872" indent="-118872">
              <a:spcBef>
                <a:spcPts val="600"/>
              </a:spcBef>
              <a:buFont typeface="Arial"/>
              <a:buChar char="•"/>
            </a:pPr>
            <a:r>
              <a:rPr lang="en-US" sz="1200" baseline="0" dirty="0" smtClean="0">
                <a:solidFill>
                  <a:srgbClr val="3D3738"/>
                </a:solidFill>
              </a:rPr>
              <a:t>Drag the bottom border of the header row up to shrink it to the height of the text contained within.</a:t>
            </a:r>
          </a:p>
          <a:p>
            <a:pPr marL="118872" indent="-118872">
              <a:spcBef>
                <a:spcPts val="600"/>
              </a:spcBef>
              <a:buFont typeface="Arial"/>
              <a:buChar char="•"/>
            </a:pPr>
            <a:r>
              <a:rPr lang="en-US" sz="1200" baseline="0" dirty="0" smtClean="0">
                <a:solidFill>
                  <a:srgbClr val="3D3738"/>
                </a:solidFill>
              </a:rPr>
              <a:t>Adjust the height and width of main content rows to give breathing room to content. </a:t>
            </a:r>
          </a:p>
          <a:p>
            <a:pPr marL="118872" indent="-118872">
              <a:spcBef>
                <a:spcPts val="600"/>
              </a:spcBef>
              <a:buFont typeface="Arial"/>
              <a:buChar char="•"/>
            </a:pPr>
            <a:r>
              <a:rPr lang="en-US" sz="1200" baseline="0" dirty="0" smtClean="0">
                <a:solidFill>
                  <a:srgbClr val="3D3738"/>
                </a:solidFill>
              </a:rPr>
              <a:t>Horizontally align text (left, right, center) to best suit content.</a:t>
            </a:r>
          </a:p>
          <a:p>
            <a:pPr marL="118872" indent="-118872">
              <a:spcBef>
                <a:spcPts val="600"/>
              </a:spcBef>
              <a:buFont typeface="Arial"/>
              <a:buChar char="•"/>
            </a:pPr>
            <a:r>
              <a:rPr lang="en-US" sz="1200" baseline="0" dirty="0" smtClean="0">
                <a:solidFill>
                  <a:srgbClr val="3D3738"/>
                </a:solidFill>
              </a:rPr>
              <a:t>Vertically center text in all cells.</a:t>
            </a:r>
          </a:p>
        </p:txBody>
      </p:sp>
      <p:graphicFrame>
        <p:nvGraphicFramePr>
          <p:cNvPr id="8" name="Table 7"/>
          <p:cNvGraphicFramePr>
            <a:graphicFrameLocks noGrp="1"/>
          </p:cNvGraphicFramePr>
          <p:nvPr userDrawn="1">
            <p:extLst>
              <p:ext uri="{D42A27DB-BD31-4B8C-83A1-F6EECF244321}">
                <p14:modId xmlns:p14="http://schemas.microsoft.com/office/powerpoint/2010/main" val="483919527"/>
              </p:ext>
            </p:extLst>
          </p:nvPr>
        </p:nvGraphicFramePr>
        <p:xfrm>
          <a:off x="457201" y="1489075"/>
          <a:ext cx="3712632" cy="3717037"/>
        </p:xfrm>
        <a:graphic>
          <a:graphicData uri="http://schemas.openxmlformats.org/drawingml/2006/table">
            <a:tbl>
              <a:tblPr firstRow="1" bandRow="1">
                <a:effectLst/>
                <a:tableStyleId>{775DCB02-9BB8-47FD-8907-85C794F793BA}</a:tableStyleId>
              </a:tblPr>
              <a:tblGrid>
                <a:gridCol w="1418268"/>
                <a:gridCol w="1147182"/>
                <a:gridCol w="1147182"/>
              </a:tblGrid>
              <a:tr h="186079">
                <a:tc>
                  <a:txBody>
                    <a:bodyPr/>
                    <a:lstStyle/>
                    <a:p>
                      <a:pPr algn="ctr"/>
                      <a:r>
                        <a:rPr lang="en-US" sz="1400" dirty="0" smtClean="0"/>
                        <a:t>Label</a:t>
                      </a:r>
                      <a:endParaRPr lang="en-US" sz="1400" dirty="0"/>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4CA8D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4CA8D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4CA8D6"/>
                    </a:solidFill>
                  </a:tcPr>
                </a:tc>
              </a:tr>
              <a:tr h="669585">
                <a:tc>
                  <a:txBody>
                    <a:bodyPr/>
                    <a:lstStyle/>
                    <a:p>
                      <a:pPr algn="ctr"/>
                      <a:r>
                        <a:rPr lang="en-US" sz="1400" dirty="0" smtClean="0"/>
                        <a:t>Main cell content</a:t>
                      </a:r>
                      <a:endParaRPr lang="en-US" sz="1400" dirty="0">
                        <a:solidFill>
                          <a:srgbClr val="3D3738"/>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endParaRPr lang="en-US" sz="1400" dirty="0" smtClean="0">
                        <a:solidFill>
                          <a:srgbClr val="3D3738"/>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endParaRPr lang="en-US" sz="1400" dirty="0" smtClean="0">
                        <a:solidFill>
                          <a:srgbClr val="3D3738"/>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r>
              <a:tr h="6550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endParaRPr lang="en-US" sz="1400" dirty="0" smtClean="0">
                        <a:solidFill>
                          <a:srgbClr val="3D3738"/>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endParaRPr lang="en-US" sz="1400" dirty="0" smtClean="0">
                        <a:solidFill>
                          <a:srgbClr val="3D3738"/>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endParaRPr lang="en-US" sz="1400" dirty="0" smtClean="0">
                        <a:solidFill>
                          <a:srgbClr val="3D3738"/>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85000"/>
                      </a:schemeClr>
                    </a:solidFill>
                  </a:tcPr>
                </a:tc>
              </a:tr>
              <a:tr h="6679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endParaRPr lang="en-US" sz="1400" dirty="0" smtClean="0">
                        <a:solidFill>
                          <a:srgbClr val="3D3738"/>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endParaRPr lang="en-US" sz="1400" dirty="0" smtClean="0">
                        <a:solidFill>
                          <a:srgbClr val="3D3738"/>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endParaRPr lang="en-US" sz="1400" dirty="0" smtClean="0">
                        <a:solidFill>
                          <a:srgbClr val="3D3738"/>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r>
              <a:tr h="7134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endParaRPr lang="en-US" sz="1400" dirty="0" smtClean="0">
                        <a:solidFill>
                          <a:srgbClr val="3D3738"/>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endParaRPr lang="en-US" sz="1400" dirty="0" smtClean="0">
                        <a:solidFill>
                          <a:srgbClr val="3D3738"/>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endParaRPr lang="en-US" sz="1400" dirty="0" smtClean="0">
                        <a:solidFill>
                          <a:srgbClr val="3D3738"/>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85000"/>
                      </a:schemeClr>
                    </a:solidFill>
                  </a:tcPr>
                </a:tc>
              </a:tr>
              <a:tr h="706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endParaRPr lang="en-US" sz="1400" dirty="0" smtClean="0">
                        <a:solidFill>
                          <a:srgbClr val="3D3738"/>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endParaRPr lang="en-US" sz="1400" dirty="0" smtClean="0">
                        <a:solidFill>
                          <a:srgbClr val="3D3738"/>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a:r>
                        <a:rPr lang="en-US" sz="1400" dirty="0" smtClean="0"/>
                        <a:t>Main cell content</a:t>
                      </a:r>
                      <a:endParaRPr lang="en-US" sz="1400" dirty="0">
                        <a:solidFill>
                          <a:srgbClr val="3D3738"/>
                        </a:solidFill>
                      </a:endParaRP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grpSp>
        <p:nvGrpSpPr>
          <p:cNvPr id="13" name="Group 12"/>
          <p:cNvGrpSpPr/>
          <p:nvPr/>
        </p:nvGrpSpPr>
        <p:grpSpPr>
          <a:xfrm>
            <a:off x="457201" y="2678277"/>
            <a:ext cx="3657599" cy="807914"/>
            <a:chOff x="914401" y="2567225"/>
            <a:chExt cx="3657599" cy="807914"/>
          </a:xfrm>
        </p:grpSpPr>
        <p:sp>
          <p:nvSpPr>
            <p:cNvPr id="9" name="Rectangle 8"/>
            <p:cNvSpPr/>
            <p:nvPr userDrawn="1"/>
          </p:nvSpPr>
          <p:spPr>
            <a:xfrm>
              <a:off x="914401" y="2567225"/>
              <a:ext cx="924938" cy="80791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1839339" y="2567226"/>
              <a:ext cx="2732661" cy="807913"/>
            </a:xfrm>
            <a:prstGeom prst="rect">
              <a:avLst/>
            </a:prstGeom>
            <a:noFill/>
          </p:spPr>
          <p:txBody>
            <a:bodyPr wrap="square" lIns="182880" tIns="0" rIns="0" bIns="0" rtlCol="0">
              <a:spAutoFit/>
            </a:bodyPr>
            <a:lstStyle/>
            <a:p>
              <a:pPr>
                <a:spcAft>
                  <a:spcPts val="0"/>
                </a:spcAft>
              </a:pPr>
              <a:r>
                <a:rPr lang="en-US" sz="1400" dirty="0" smtClean="0"/>
                <a:t>Text/Background</a:t>
              </a:r>
            </a:p>
            <a:p>
              <a:pPr>
                <a:spcAft>
                  <a:spcPts val="0"/>
                </a:spcAft>
              </a:pPr>
              <a:r>
                <a:rPr lang="en-US" sz="1400" dirty="0" smtClean="0"/>
                <a:t>White</a:t>
              </a:r>
              <a:endParaRPr lang="en-US" sz="1400" baseline="0" dirty="0" smtClean="0"/>
            </a:p>
            <a:p>
              <a:pPr>
                <a:spcBef>
                  <a:spcPts val="300"/>
                </a:spcBef>
                <a:spcAft>
                  <a:spcPts val="0"/>
                </a:spcAft>
              </a:pPr>
              <a:r>
                <a:rPr lang="en-US" sz="1100" baseline="0" dirty="0" smtClean="0"/>
                <a:t>Anything that needs to be white throughout the presentation.</a:t>
              </a:r>
              <a:endParaRPr lang="en-US" sz="1100" dirty="0"/>
            </a:p>
          </p:txBody>
        </p:sp>
      </p:grpSp>
      <p:sp>
        <p:nvSpPr>
          <p:cNvPr id="15" name="Title 1"/>
          <p:cNvSpPr txBox="1">
            <a:spLocks/>
          </p:cNvSpPr>
          <p:nvPr/>
        </p:nvSpPr>
        <p:spPr>
          <a:xfrm>
            <a:off x="0" y="1545665"/>
            <a:ext cx="7630583" cy="602752"/>
          </a:xfrm>
          <a:prstGeom prst="rect">
            <a:avLst/>
          </a:prstGeom>
        </p:spPr>
        <p:txBody>
          <a:bodyPr vert="horz" lIns="457200" tIns="0" rIns="0" bIns="0" rtlCol="0" anchor="ctr">
            <a:normAutofit/>
          </a:bodyPr>
          <a:lstStyle>
            <a:lvl1pPr>
              <a:lnSpc>
                <a:spcPct val="100000"/>
              </a:lnSpc>
              <a:defRPr sz="1800" baseline="0">
                <a:solidFill>
                  <a:schemeClr val="bg2"/>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smtClean="0">
                <a:solidFill>
                  <a:schemeClr val="accent1"/>
                </a:solidFill>
              </a:rPr>
              <a:t>Outlining the name of the color in the theme, the color build, and the main uses for said color throughout the presentation</a:t>
            </a:r>
            <a:endParaRPr kumimoji="0" lang="en-US" sz="1800" b="1" i="0" u="none" strike="noStrike" kern="1200" cap="none" spc="0" normalizeH="0" baseline="0" noProof="0" dirty="0">
              <a:ln>
                <a:noFill/>
              </a:ln>
              <a:solidFill>
                <a:schemeClr val="accent1"/>
              </a:solidFill>
              <a:effectLst/>
              <a:uLnTx/>
              <a:uFillTx/>
              <a:latin typeface="Arial"/>
              <a:ea typeface="+mj-ea"/>
              <a:cs typeface="Arial"/>
            </a:endParaRPr>
          </a:p>
        </p:txBody>
      </p:sp>
      <p:grpSp>
        <p:nvGrpSpPr>
          <p:cNvPr id="16" name="Group 15"/>
          <p:cNvGrpSpPr/>
          <p:nvPr/>
        </p:nvGrpSpPr>
        <p:grpSpPr>
          <a:xfrm>
            <a:off x="4472517" y="3867479"/>
            <a:ext cx="3657599" cy="807914"/>
            <a:chOff x="914401" y="3930587"/>
            <a:chExt cx="3657599" cy="807914"/>
          </a:xfrm>
        </p:grpSpPr>
        <p:sp>
          <p:nvSpPr>
            <p:cNvPr id="17" name="Rectangle 16"/>
            <p:cNvSpPr/>
            <p:nvPr userDrawn="1"/>
          </p:nvSpPr>
          <p:spPr>
            <a:xfrm>
              <a:off x="914401" y="3930587"/>
              <a:ext cx="924938" cy="807913"/>
            </a:xfrm>
            <a:prstGeom prst="rect">
              <a:avLst/>
            </a:prstGeom>
            <a:solidFill>
              <a:srgbClr val="FF66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userDrawn="1"/>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Accent 2</a:t>
              </a:r>
            </a:p>
            <a:p>
              <a:pPr>
                <a:spcAft>
                  <a:spcPts val="0"/>
                </a:spcAft>
              </a:pPr>
              <a:r>
                <a:rPr lang="en-US" sz="1400" dirty="0" smtClean="0"/>
                <a:t>Orange </a:t>
              </a:r>
              <a:r>
                <a:rPr lang="en-US" sz="1000" dirty="0" smtClean="0"/>
                <a:t>(RGB: 255, 102, 0</a:t>
              </a:r>
              <a:r>
                <a:rPr lang="en-US" sz="1000" baseline="0" dirty="0" smtClean="0"/>
                <a:t>)</a:t>
              </a:r>
            </a:p>
            <a:p>
              <a:pPr>
                <a:spcBef>
                  <a:spcPts val="300"/>
                </a:spcBef>
                <a:spcAft>
                  <a:spcPts val="0"/>
                </a:spcAft>
              </a:pPr>
              <a:r>
                <a:rPr lang="en-US" sz="1100" baseline="0" dirty="0" smtClean="0"/>
                <a:t>Figure outlines</a:t>
              </a:r>
              <a:br>
                <a:rPr lang="en-US" sz="1100" baseline="0" dirty="0" smtClean="0"/>
              </a:br>
              <a:r>
                <a:rPr lang="en-US" sz="1100" baseline="0" dirty="0" smtClean="0"/>
                <a:t>Callout text</a:t>
              </a:r>
              <a:endParaRPr lang="en-US" sz="1100" dirty="0"/>
            </a:p>
          </p:txBody>
        </p:sp>
      </p:grpSp>
      <p:grpSp>
        <p:nvGrpSpPr>
          <p:cNvPr id="19" name="Group 18"/>
          <p:cNvGrpSpPr/>
          <p:nvPr/>
        </p:nvGrpSpPr>
        <p:grpSpPr>
          <a:xfrm>
            <a:off x="457201" y="3867479"/>
            <a:ext cx="3657599" cy="846386"/>
            <a:chOff x="914401" y="1489075"/>
            <a:chExt cx="3657599" cy="846386"/>
          </a:xfrm>
        </p:grpSpPr>
        <p:sp>
          <p:nvSpPr>
            <p:cNvPr id="20" name="Rectangle 19"/>
            <p:cNvSpPr/>
            <p:nvPr userDrawn="1"/>
          </p:nvSpPr>
          <p:spPr>
            <a:xfrm>
              <a:off x="914401" y="1489075"/>
              <a:ext cx="924938" cy="807912"/>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userDrawn="1"/>
          </p:nvSpPr>
          <p:spPr>
            <a:xfrm>
              <a:off x="1839339" y="1489075"/>
              <a:ext cx="2732661" cy="846386"/>
            </a:xfrm>
            <a:prstGeom prst="rect">
              <a:avLst/>
            </a:prstGeom>
            <a:noFill/>
          </p:spPr>
          <p:txBody>
            <a:bodyPr wrap="square" lIns="182880" tIns="0" rIns="0" bIns="0" rtlCol="0">
              <a:spAutoFit/>
            </a:bodyPr>
            <a:lstStyle/>
            <a:p>
              <a:pPr>
                <a:spcAft>
                  <a:spcPts val="0"/>
                </a:spcAft>
              </a:pPr>
              <a:r>
                <a:rPr lang="en-US" sz="1400" dirty="0" smtClean="0"/>
                <a:t>Text/Background</a:t>
              </a:r>
            </a:p>
            <a:p>
              <a:pPr>
                <a:spcAft>
                  <a:spcPts val="0"/>
                </a:spcAft>
              </a:pPr>
              <a:r>
                <a:rPr lang="en-US" sz="1400" dirty="0" smtClean="0"/>
                <a:t>Gray </a:t>
              </a:r>
              <a:r>
                <a:rPr lang="en-US" sz="1000" dirty="0" smtClean="0"/>
                <a:t>(RGB: 64, 64, 64)</a:t>
              </a:r>
              <a:endParaRPr lang="en-US" sz="1000" baseline="0" dirty="0" smtClean="0"/>
            </a:p>
            <a:p>
              <a:pPr>
                <a:spcBef>
                  <a:spcPts val="300"/>
                </a:spcBef>
                <a:spcAft>
                  <a:spcPts val="0"/>
                </a:spcAft>
              </a:pPr>
              <a:r>
                <a:rPr lang="en-US" sz="1100" baseline="0" dirty="0" smtClean="0"/>
                <a:t>Slide bullets, Blocks of text,</a:t>
              </a:r>
            </a:p>
            <a:p>
              <a:pPr>
                <a:spcBef>
                  <a:spcPts val="300"/>
                </a:spcBef>
                <a:spcAft>
                  <a:spcPts val="0"/>
                </a:spcAft>
              </a:pPr>
              <a:r>
                <a:rPr lang="en-US" sz="1100" baseline="0" dirty="0" smtClean="0"/>
                <a:t>Header rows in tables</a:t>
              </a:r>
              <a:endParaRPr lang="en-US" sz="1100" dirty="0"/>
            </a:p>
          </p:txBody>
        </p:sp>
      </p:grpSp>
      <p:grpSp>
        <p:nvGrpSpPr>
          <p:cNvPr id="22" name="Group 21"/>
          <p:cNvGrpSpPr/>
          <p:nvPr/>
        </p:nvGrpSpPr>
        <p:grpSpPr>
          <a:xfrm>
            <a:off x="4472517" y="2678279"/>
            <a:ext cx="3657599" cy="807912"/>
            <a:chOff x="914401" y="2567226"/>
            <a:chExt cx="3657599" cy="807912"/>
          </a:xfrm>
        </p:grpSpPr>
        <p:sp>
          <p:nvSpPr>
            <p:cNvPr id="23" name="Rectangle 22"/>
            <p:cNvSpPr/>
            <p:nvPr userDrawn="1"/>
          </p:nvSpPr>
          <p:spPr>
            <a:xfrm>
              <a:off x="914401" y="2567226"/>
              <a:ext cx="924938" cy="807912"/>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userDrawn="1"/>
          </p:nvSpPr>
          <p:spPr>
            <a:xfrm>
              <a:off x="1839339" y="2567226"/>
              <a:ext cx="2732661" cy="638636"/>
            </a:xfrm>
            <a:prstGeom prst="rect">
              <a:avLst/>
            </a:prstGeom>
            <a:noFill/>
          </p:spPr>
          <p:txBody>
            <a:bodyPr wrap="square" lIns="182880" tIns="0" rIns="0" bIns="0" rtlCol="0">
              <a:spAutoFit/>
            </a:bodyPr>
            <a:lstStyle/>
            <a:p>
              <a:pPr>
                <a:spcAft>
                  <a:spcPts val="0"/>
                </a:spcAft>
              </a:pPr>
              <a:r>
                <a:rPr lang="en-US" sz="1400" dirty="0" smtClean="0"/>
                <a:t>Accent 1</a:t>
              </a:r>
            </a:p>
            <a:p>
              <a:pPr>
                <a:spcAft>
                  <a:spcPts val="0"/>
                </a:spcAft>
              </a:pPr>
              <a:r>
                <a:rPr lang="en-US" sz="1400" dirty="0" smtClean="0"/>
                <a:t>Medium Blue </a:t>
              </a:r>
              <a:r>
                <a:rPr lang="en-US" sz="1000" dirty="0" smtClean="0"/>
                <a:t>(RGB: 68, 138, 213)</a:t>
              </a:r>
              <a:endParaRPr lang="en-US" sz="1000" baseline="0" dirty="0" smtClean="0"/>
            </a:p>
            <a:p>
              <a:pPr>
                <a:spcBef>
                  <a:spcPts val="300"/>
                </a:spcBef>
                <a:spcAft>
                  <a:spcPts val="0"/>
                </a:spcAft>
              </a:pPr>
              <a:r>
                <a:rPr lang="en-US" sz="1100" baseline="0" dirty="0" smtClean="0"/>
                <a:t>Title text</a:t>
              </a:r>
              <a:endParaRPr lang="en-US" sz="1100" dirty="0"/>
            </a:p>
          </p:txBody>
        </p:sp>
      </p:grpSp>
      <p:grpSp>
        <p:nvGrpSpPr>
          <p:cNvPr id="25" name="Group 24"/>
          <p:cNvGrpSpPr/>
          <p:nvPr/>
        </p:nvGrpSpPr>
        <p:grpSpPr>
          <a:xfrm>
            <a:off x="4472517" y="5056684"/>
            <a:ext cx="3657599" cy="846386"/>
            <a:chOff x="914401" y="3930588"/>
            <a:chExt cx="3657599" cy="846386"/>
          </a:xfrm>
        </p:grpSpPr>
        <p:sp>
          <p:nvSpPr>
            <p:cNvPr id="26" name="Rectangle 25"/>
            <p:cNvSpPr/>
            <p:nvPr userDrawn="1"/>
          </p:nvSpPr>
          <p:spPr>
            <a:xfrm>
              <a:off x="914401" y="3930588"/>
              <a:ext cx="924938" cy="807912"/>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userDrawn="1"/>
          </p:nvSpPr>
          <p:spPr>
            <a:xfrm>
              <a:off x="1839339" y="3930588"/>
              <a:ext cx="2732661" cy="846386"/>
            </a:xfrm>
            <a:prstGeom prst="rect">
              <a:avLst/>
            </a:prstGeom>
            <a:noFill/>
          </p:spPr>
          <p:txBody>
            <a:bodyPr wrap="square" lIns="182880" tIns="0" rIns="0" bIns="0" rtlCol="0">
              <a:spAutoFit/>
            </a:bodyPr>
            <a:lstStyle/>
            <a:p>
              <a:pPr>
                <a:spcAft>
                  <a:spcPts val="0"/>
                </a:spcAft>
              </a:pPr>
              <a:r>
                <a:rPr lang="en-US" sz="1400" dirty="0" smtClean="0"/>
                <a:t>Accent</a:t>
              </a:r>
              <a:r>
                <a:rPr lang="en-US" sz="1400" baseline="0" dirty="0" smtClean="0"/>
                <a:t> 3</a:t>
              </a:r>
              <a:endParaRPr lang="en-US" sz="1400" dirty="0" smtClean="0"/>
            </a:p>
            <a:p>
              <a:pPr>
                <a:spcAft>
                  <a:spcPts val="0"/>
                </a:spcAft>
              </a:pPr>
              <a:r>
                <a:rPr lang="en-US" sz="1400" dirty="0" smtClean="0"/>
                <a:t>Light Blue </a:t>
              </a:r>
              <a:r>
                <a:rPr lang="en-US" sz="1000" dirty="0" smtClean="0"/>
                <a:t>(RGB: 76, 168, 214</a:t>
              </a:r>
              <a:r>
                <a:rPr lang="en-US" sz="1000" baseline="0" dirty="0" smtClean="0"/>
                <a:t>)</a:t>
              </a:r>
            </a:p>
            <a:p>
              <a:pPr>
                <a:spcBef>
                  <a:spcPts val="300"/>
                </a:spcBef>
                <a:spcAft>
                  <a:spcPts val="0"/>
                </a:spcAft>
              </a:pPr>
              <a:r>
                <a:rPr lang="en-US" sz="1100" baseline="0" dirty="0" smtClean="0"/>
                <a:t>Accents as needed</a:t>
              </a:r>
            </a:p>
            <a:p>
              <a:pPr>
                <a:spcBef>
                  <a:spcPts val="300"/>
                </a:spcBef>
                <a:spcAft>
                  <a:spcPts val="0"/>
                </a:spcAft>
              </a:pPr>
              <a:r>
                <a:rPr lang="en-US" sz="1100" baseline="0" dirty="0" smtClean="0"/>
                <a:t>Callout text</a:t>
              </a:r>
              <a:endParaRPr lang="en-US" sz="1100" dirty="0"/>
            </a:p>
          </p:txBody>
        </p:sp>
      </p:grpSp>
      <p:sp>
        <p:nvSpPr>
          <p:cNvPr id="30" name="Title Placeholder 1"/>
          <p:cNvSpPr>
            <a:spLocks noGrp="1"/>
          </p:cNvSpPr>
          <p:nvPr>
            <p:ph type="title" hasCustomPrompt="1"/>
          </p:nvPr>
        </p:nvSpPr>
        <p:spPr>
          <a:xfrm>
            <a:off x="392070" y="188106"/>
            <a:ext cx="6985001" cy="919163"/>
          </a:xfrm>
          <a:prstGeom prst="rect">
            <a:avLst/>
          </a:prstGeom>
        </p:spPr>
        <p:txBody>
          <a:bodyPr vert="horz" lIns="91440" tIns="0" rIns="91440" bIns="0" rtlCol="0" anchor="ctr">
            <a:normAutofit/>
          </a:bodyPr>
          <a:lstStyle/>
          <a:p>
            <a:r>
              <a:rPr lang="en-US" dirty="0" smtClean="0"/>
              <a:t>THEME COLOR GUIDELINES</a:t>
            </a:r>
            <a:endParaRPr lang="en-US" dirty="0"/>
          </a:p>
        </p:txBody>
      </p:sp>
      <p:sp>
        <p:nvSpPr>
          <p:cNvPr id="32" name="Slide Number Placeholder 10"/>
          <p:cNvSpPr>
            <a:spLocks noGrp="1"/>
          </p:cNvSpPr>
          <p:nvPr>
            <p:ph type="sldNum" sz="quarter" idx="4"/>
          </p:nvPr>
        </p:nvSpPr>
        <p:spPr>
          <a:xfrm>
            <a:off x="160654" y="6126164"/>
            <a:ext cx="577488" cy="682624"/>
          </a:xfrm>
          <a:prstGeom prst="rect">
            <a:avLst/>
          </a:prstGeom>
        </p:spPr>
        <p:txBody>
          <a:bodyPr vert="horz" lIns="0" tIns="0" rIns="0" bIns="0" rtlCol="0" anchor="ctr"/>
          <a:lstStyle>
            <a:lvl1pPr algn="ctr">
              <a:defRPr sz="2400" b="0" i="0">
                <a:solidFill>
                  <a:schemeClr val="bg1"/>
                </a:solidFill>
                <a:latin typeface="Calibri"/>
                <a:cs typeface="Calibri"/>
              </a:defRPr>
            </a:lvl1pPr>
          </a:lstStyle>
          <a:p>
            <a:fld id="{1F14DCFC-ED1C-E343-B6A7-F87C1711FBF8}" type="slidenum">
              <a:rPr lang="en-US" smtClean="0"/>
              <a:pPr/>
              <a:t>‹#›</a:t>
            </a:fld>
            <a:endParaRPr lang="en-US" dirty="0"/>
          </a:p>
        </p:txBody>
      </p:sp>
      <p:sp>
        <p:nvSpPr>
          <p:cNvPr id="33" name="Title 1"/>
          <p:cNvSpPr txBox="1">
            <a:spLocks/>
          </p:cNvSpPr>
          <p:nvPr userDrawn="1"/>
        </p:nvSpPr>
        <p:spPr>
          <a:xfrm>
            <a:off x="0" y="1545665"/>
            <a:ext cx="7630583" cy="602752"/>
          </a:xfrm>
          <a:prstGeom prst="rect">
            <a:avLst/>
          </a:prstGeom>
        </p:spPr>
        <p:txBody>
          <a:bodyPr vert="horz" lIns="457200" tIns="0" rIns="0" bIns="0" rtlCol="0" anchor="ctr">
            <a:normAutofit/>
          </a:bodyPr>
          <a:lstStyle>
            <a:lvl1pPr>
              <a:lnSpc>
                <a:spcPct val="100000"/>
              </a:lnSpc>
              <a:defRPr sz="1800" baseline="0">
                <a:solidFill>
                  <a:schemeClr val="bg2"/>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smtClean="0">
                <a:solidFill>
                  <a:schemeClr val="accent1"/>
                </a:solidFill>
              </a:rPr>
              <a:t>Outlining the name of the color in the theme, the color build, and the main uses for said color throughout the presentation</a:t>
            </a:r>
            <a:endParaRPr kumimoji="0" lang="en-US" sz="1800" b="1" i="0" u="none" strike="noStrike" kern="1200" cap="none" spc="0" normalizeH="0" baseline="0" noProof="0" dirty="0">
              <a:ln>
                <a:noFill/>
              </a:ln>
              <a:solidFill>
                <a:schemeClr val="accent1"/>
              </a:solidFill>
              <a:effectLst/>
              <a:uLnTx/>
              <a:uFillTx/>
              <a:latin typeface="Arial"/>
              <a:ea typeface="+mj-ea"/>
              <a:cs typeface="Arial"/>
            </a:endParaRPr>
          </a:p>
        </p:txBody>
      </p:sp>
      <p:sp>
        <p:nvSpPr>
          <p:cNvPr id="36" name="TextBox 35"/>
          <p:cNvSpPr txBox="1"/>
          <p:nvPr userDrawn="1"/>
        </p:nvSpPr>
        <p:spPr>
          <a:xfrm>
            <a:off x="5397455" y="3867480"/>
            <a:ext cx="2732661" cy="807913"/>
          </a:xfrm>
          <a:prstGeom prst="rect">
            <a:avLst/>
          </a:prstGeom>
          <a:noFill/>
        </p:spPr>
        <p:txBody>
          <a:bodyPr wrap="square" lIns="182880" tIns="0" rIns="0" bIns="0" rtlCol="0">
            <a:spAutoFit/>
          </a:bodyPr>
          <a:lstStyle/>
          <a:p>
            <a:pPr>
              <a:spcAft>
                <a:spcPts val="0"/>
              </a:spcAft>
            </a:pPr>
            <a:r>
              <a:rPr lang="en-US" sz="1400" dirty="0" smtClean="0"/>
              <a:t>Accent 2</a:t>
            </a:r>
          </a:p>
          <a:p>
            <a:pPr>
              <a:spcAft>
                <a:spcPts val="0"/>
              </a:spcAft>
            </a:pPr>
            <a:r>
              <a:rPr lang="en-US" sz="1400" dirty="0" smtClean="0"/>
              <a:t>Orange </a:t>
            </a:r>
            <a:r>
              <a:rPr lang="en-US" sz="1000" dirty="0" smtClean="0"/>
              <a:t>(RGB: 255, 102, 0</a:t>
            </a:r>
            <a:r>
              <a:rPr lang="en-US" sz="1000" baseline="0" dirty="0" smtClean="0"/>
              <a:t>)</a:t>
            </a:r>
          </a:p>
          <a:p>
            <a:pPr>
              <a:spcBef>
                <a:spcPts val="300"/>
              </a:spcBef>
              <a:spcAft>
                <a:spcPts val="0"/>
              </a:spcAft>
            </a:pPr>
            <a:r>
              <a:rPr lang="en-US" sz="1100" baseline="0" dirty="0" smtClean="0"/>
              <a:t>Figure outlines</a:t>
            </a:r>
            <a:br>
              <a:rPr lang="en-US" sz="1100" baseline="0" dirty="0" smtClean="0"/>
            </a:br>
            <a:r>
              <a:rPr lang="en-US" sz="1100" baseline="0" dirty="0" smtClean="0"/>
              <a:t>Callout text</a:t>
            </a:r>
            <a:endParaRPr lang="en-US" sz="1100" dirty="0"/>
          </a:p>
        </p:txBody>
      </p:sp>
      <p:sp>
        <p:nvSpPr>
          <p:cNvPr id="39" name="TextBox 38"/>
          <p:cNvSpPr txBox="1"/>
          <p:nvPr userDrawn="1"/>
        </p:nvSpPr>
        <p:spPr>
          <a:xfrm>
            <a:off x="1382139" y="3867479"/>
            <a:ext cx="2732661" cy="846386"/>
          </a:xfrm>
          <a:prstGeom prst="rect">
            <a:avLst/>
          </a:prstGeom>
          <a:noFill/>
        </p:spPr>
        <p:txBody>
          <a:bodyPr wrap="square" lIns="182880" tIns="0" rIns="0" bIns="0" rtlCol="0">
            <a:spAutoFit/>
          </a:bodyPr>
          <a:lstStyle/>
          <a:p>
            <a:pPr>
              <a:spcAft>
                <a:spcPts val="0"/>
              </a:spcAft>
            </a:pPr>
            <a:r>
              <a:rPr lang="en-US" sz="1400" dirty="0" smtClean="0"/>
              <a:t>Text/Background</a:t>
            </a:r>
          </a:p>
          <a:p>
            <a:pPr>
              <a:spcAft>
                <a:spcPts val="0"/>
              </a:spcAft>
            </a:pPr>
            <a:r>
              <a:rPr lang="en-US" sz="1400" dirty="0" smtClean="0"/>
              <a:t>Gray </a:t>
            </a:r>
            <a:r>
              <a:rPr lang="en-US" sz="1000" dirty="0" smtClean="0"/>
              <a:t>(RGB: 64, 64, 64)</a:t>
            </a:r>
            <a:endParaRPr lang="en-US" sz="1000" baseline="0" dirty="0" smtClean="0"/>
          </a:p>
          <a:p>
            <a:pPr>
              <a:spcBef>
                <a:spcPts val="300"/>
              </a:spcBef>
              <a:spcAft>
                <a:spcPts val="0"/>
              </a:spcAft>
            </a:pPr>
            <a:r>
              <a:rPr lang="en-US" sz="1100" baseline="0" dirty="0" smtClean="0"/>
              <a:t>Slide bullets, Blocks of text,</a:t>
            </a:r>
          </a:p>
          <a:p>
            <a:pPr>
              <a:spcBef>
                <a:spcPts val="300"/>
              </a:spcBef>
              <a:spcAft>
                <a:spcPts val="0"/>
              </a:spcAft>
            </a:pPr>
            <a:r>
              <a:rPr lang="en-US" sz="1100" baseline="0" dirty="0" smtClean="0"/>
              <a:t>Header rows in tables</a:t>
            </a:r>
            <a:endParaRPr lang="en-US" sz="11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rvice/Product">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reeform 7"/>
          <p:cNvSpPr/>
          <p:nvPr/>
        </p:nvSpPr>
        <p:spPr>
          <a:xfrm>
            <a:off x="-100307" y="-56021"/>
            <a:ext cx="8788695" cy="7004890"/>
          </a:xfrm>
          <a:custGeom>
            <a:avLst/>
            <a:gdLst>
              <a:gd name="connsiteX0" fmla="*/ 13063 w 5695406"/>
              <a:gd name="connsiteY0" fmla="*/ 0 h 5773783"/>
              <a:gd name="connsiteX1" fmla="*/ 4075612 w 5695406"/>
              <a:gd name="connsiteY1" fmla="*/ 0 h 5773783"/>
              <a:gd name="connsiteX2" fmla="*/ 4362995 w 5695406"/>
              <a:gd name="connsiteY2" fmla="*/ 0 h 5773783"/>
              <a:gd name="connsiteX3" fmla="*/ 4585063 w 5695406"/>
              <a:gd name="connsiteY3" fmla="*/ 78377 h 5773783"/>
              <a:gd name="connsiteX4" fmla="*/ 5695406 w 5695406"/>
              <a:gd name="connsiteY4" fmla="*/ 2886891 h 5773783"/>
              <a:gd name="connsiteX5" fmla="*/ 4663440 w 5695406"/>
              <a:gd name="connsiteY5" fmla="*/ 5630091 h 5773783"/>
              <a:gd name="connsiteX6" fmla="*/ 4493623 w 5695406"/>
              <a:gd name="connsiteY6" fmla="*/ 5773783 h 5773783"/>
              <a:gd name="connsiteX7" fmla="*/ 0 w 5695406"/>
              <a:gd name="connsiteY7" fmla="*/ 5773783 h 5773783"/>
              <a:gd name="connsiteX8" fmla="*/ 13063 w 5695406"/>
              <a:gd name="connsiteY8" fmla="*/ 0 h 5773783"/>
              <a:gd name="connsiteX0" fmla="*/ 13063 w 5695406"/>
              <a:gd name="connsiteY0" fmla="*/ 309203 h 6082986"/>
              <a:gd name="connsiteX1" fmla="*/ 4075612 w 5695406"/>
              <a:gd name="connsiteY1" fmla="*/ 309203 h 6082986"/>
              <a:gd name="connsiteX2" fmla="*/ 4145491 w 5695406"/>
              <a:gd name="connsiteY2" fmla="*/ 0 h 6082986"/>
              <a:gd name="connsiteX3" fmla="*/ 4585063 w 5695406"/>
              <a:gd name="connsiteY3" fmla="*/ 387580 h 6082986"/>
              <a:gd name="connsiteX4" fmla="*/ 5695406 w 5695406"/>
              <a:gd name="connsiteY4" fmla="*/ 3196094 h 6082986"/>
              <a:gd name="connsiteX5" fmla="*/ 4663440 w 5695406"/>
              <a:gd name="connsiteY5" fmla="*/ 5939294 h 6082986"/>
              <a:gd name="connsiteX6" fmla="*/ 4493623 w 5695406"/>
              <a:gd name="connsiteY6" fmla="*/ 6082986 h 6082986"/>
              <a:gd name="connsiteX7" fmla="*/ 0 w 5695406"/>
              <a:gd name="connsiteY7" fmla="*/ 6082986 h 6082986"/>
              <a:gd name="connsiteX8" fmla="*/ 13063 w 5695406"/>
              <a:gd name="connsiteY8" fmla="*/ 309203 h 6082986"/>
              <a:gd name="connsiteX0" fmla="*/ 13063 w 5695406"/>
              <a:gd name="connsiteY0" fmla="*/ 309203 h 6082986"/>
              <a:gd name="connsiteX1" fmla="*/ 3694979 w 5695406"/>
              <a:gd name="connsiteY1" fmla="*/ 17178 h 6082986"/>
              <a:gd name="connsiteX2" fmla="*/ 4145491 w 5695406"/>
              <a:gd name="connsiteY2" fmla="*/ 0 h 6082986"/>
              <a:gd name="connsiteX3" fmla="*/ 4585063 w 5695406"/>
              <a:gd name="connsiteY3" fmla="*/ 387580 h 6082986"/>
              <a:gd name="connsiteX4" fmla="*/ 5695406 w 5695406"/>
              <a:gd name="connsiteY4" fmla="*/ 3196094 h 6082986"/>
              <a:gd name="connsiteX5" fmla="*/ 4663440 w 5695406"/>
              <a:gd name="connsiteY5" fmla="*/ 5939294 h 6082986"/>
              <a:gd name="connsiteX6" fmla="*/ 4493623 w 5695406"/>
              <a:gd name="connsiteY6" fmla="*/ 6082986 h 6082986"/>
              <a:gd name="connsiteX7" fmla="*/ 0 w 5695406"/>
              <a:gd name="connsiteY7" fmla="*/ 6082986 h 6082986"/>
              <a:gd name="connsiteX8" fmla="*/ 13063 w 5695406"/>
              <a:gd name="connsiteY8" fmla="*/ 309203 h 6082986"/>
              <a:gd name="connsiteX0" fmla="*/ 862 w 5701330"/>
              <a:gd name="connsiteY0" fmla="*/ 0 h 6082986"/>
              <a:gd name="connsiteX1" fmla="*/ 3700903 w 5701330"/>
              <a:gd name="connsiteY1" fmla="*/ 17178 h 6082986"/>
              <a:gd name="connsiteX2" fmla="*/ 4151415 w 5701330"/>
              <a:gd name="connsiteY2" fmla="*/ 0 h 6082986"/>
              <a:gd name="connsiteX3" fmla="*/ 4590987 w 5701330"/>
              <a:gd name="connsiteY3" fmla="*/ 387580 h 6082986"/>
              <a:gd name="connsiteX4" fmla="*/ 5701330 w 5701330"/>
              <a:gd name="connsiteY4" fmla="*/ 3196094 h 6082986"/>
              <a:gd name="connsiteX5" fmla="*/ 4669364 w 5701330"/>
              <a:gd name="connsiteY5" fmla="*/ 5939294 h 6082986"/>
              <a:gd name="connsiteX6" fmla="*/ 4499547 w 5701330"/>
              <a:gd name="connsiteY6" fmla="*/ 6082986 h 6082986"/>
              <a:gd name="connsiteX7" fmla="*/ 5924 w 5701330"/>
              <a:gd name="connsiteY7" fmla="*/ 6082986 h 6082986"/>
              <a:gd name="connsiteX8" fmla="*/ 862 w 5701330"/>
              <a:gd name="connsiteY8" fmla="*/ 0 h 6082986"/>
              <a:gd name="connsiteX0" fmla="*/ 393697 w 6094165"/>
              <a:gd name="connsiteY0" fmla="*/ 0 h 6426545"/>
              <a:gd name="connsiteX1" fmla="*/ 4093738 w 6094165"/>
              <a:gd name="connsiteY1" fmla="*/ 17178 h 6426545"/>
              <a:gd name="connsiteX2" fmla="*/ 4544250 w 6094165"/>
              <a:gd name="connsiteY2" fmla="*/ 0 h 6426545"/>
              <a:gd name="connsiteX3" fmla="*/ 4983822 w 6094165"/>
              <a:gd name="connsiteY3" fmla="*/ 387580 h 6426545"/>
              <a:gd name="connsiteX4" fmla="*/ 6094165 w 6094165"/>
              <a:gd name="connsiteY4" fmla="*/ 3196094 h 6426545"/>
              <a:gd name="connsiteX5" fmla="*/ 5062199 w 6094165"/>
              <a:gd name="connsiteY5" fmla="*/ 5939294 h 6426545"/>
              <a:gd name="connsiteX6" fmla="*/ 4892382 w 6094165"/>
              <a:gd name="connsiteY6" fmla="*/ 6082986 h 6426545"/>
              <a:gd name="connsiteX7" fmla="*/ 0 w 6094165"/>
              <a:gd name="connsiteY7" fmla="*/ 6426545 h 6426545"/>
              <a:gd name="connsiteX8" fmla="*/ 393697 w 6094165"/>
              <a:gd name="connsiteY8" fmla="*/ 0 h 6426545"/>
              <a:gd name="connsiteX0" fmla="*/ 31190 w 6094165"/>
              <a:gd name="connsiteY0" fmla="*/ 0 h 6426545"/>
              <a:gd name="connsiteX1" fmla="*/ 4093738 w 6094165"/>
              <a:gd name="connsiteY1" fmla="*/ 17178 h 6426545"/>
              <a:gd name="connsiteX2" fmla="*/ 4544250 w 6094165"/>
              <a:gd name="connsiteY2" fmla="*/ 0 h 6426545"/>
              <a:gd name="connsiteX3" fmla="*/ 4983822 w 6094165"/>
              <a:gd name="connsiteY3" fmla="*/ 387580 h 6426545"/>
              <a:gd name="connsiteX4" fmla="*/ 6094165 w 6094165"/>
              <a:gd name="connsiteY4" fmla="*/ 3196094 h 6426545"/>
              <a:gd name="connsiteX5" fmla="*/ 5062199 w 6094165"/>
              <a:gd name="connsiteY5" fmla="*/ 5939294 h 6426545"/>
              <a:gd name="connsiteX6" fmla="*/ 4892382 w 6094165"/>
              <a:gd name="connsiteY6" fmla="*/ 6082986 h 6426545"/>
              <a:gd name="connsiteX7" fmla="*/ 0 w 6094165"/>
              <a:gd name="connsiteY7" fmla="*/ 6426545 h 6426545"/>
              <a:gd name="connsiteX8" fmla="*/ 31190 w 6094165"/>
              <a:gd name="connsiteY8" fmla="*/ 0 h 6426545"/>
              <a:gd name="connsiteX0" fmla="*/ 31190 w 6094165"/>
              <a:gd name="connsiteY0" fmla="*/ 0 h 6426545"/>
              <a:gd name="connsiteX1" fmla="*/ 4093738 w 6094165"/>
              <a:gd name="connsiteY1" fmla="*/ 17178 h 6426545"/>
              <a:gd name="connsiteX2" fmla="*/ 4544250 w 6094165"/>
              <a:gd name="connsiteY2" fmla="*/ 0 h 6426545"/>
              <a:gd name="connsiteX3" fmla="*/ 4983822 w 6094165"/>
              <a:gd name="connsiteY3" fmla="*/ 387580 h 6426545"/>
              <a:gd name="connsiteX4" fmla="*/ 6094165 w 6094165"/>
              <a:gd name="connsiteY4" fmla="*/ 3196094 h 6426545"/>
              <a:gd name="connsiteX5" fmla="*/ 5062199 w 6094165"/>
              <a:gd name="connsiteY5" fmla="*/ 5939294 h 6426545"/>
              <a:gd name="connsiteX6" fmla="*/ 4529875 w 6094165"/>
              <a:gd name="connsiteY6" fmla="*/ 6426545 h 6426545"/>
              <a:gd name="connsiteX7" fmla="*/ 0 w 6094165"/>
              <a:gd name="connsiteY7" fmla="*/ 6426545 h 6426545"/>
              <a:gd name="connsiteX8" fmla="*/ 31190 w 6094165"/>
              <a:gd name="connsiteY8" fmla="*/ 0 h 6426545"/>
              <a:gd name="connsiteX0" fmla="*/ 2876873 w 8939848"/>
              <a:gd name="connsiteY0" fmla="*/ 0 h 6443723"/>
              <a:gd name="connsiteX1" fmla="*/ 6939421 w 8939848"/>
              <a:gd name="connsiteY1" fmla="*/ 17178 h 6443723"/>
              <a:gd name="connsiteX2" fmla="*/ 7389933 w 8939848"/>
              <a:gd name="connsiteY2" fmla="*/ 0 h 6443723"/>
              <a:gd name="connsiteX3" fmla="*/ 7829505 w 8939848"/>
              <a:gd name="connsiteY3" fmla="*/ 387580 h 6443723"/>
              <a:gd name="connsiteX4" fmla="*/ 8939848 w 8939848"/>
              <a:gd name="connsiteY4" fmla="*/ 3196094 h 6443723"/>
              <a:gd name="connsiteX5" fmla="*/ 7907882 w 8939848"/>
              <a:gd name="connsiteY5" fmla="*/ 5939294 h 6443723"/>
              <a:gd name="connsiteX6" fmla="*/ 7375558 w 8939848"/>
              <a:gd name="connsiteY6" fmla="*/ 6426545 h 6443723"/>
              <a:gd name="connsiteX7" fmla="*/ 0 w 8939848"/>
              <a:gd name="connsiteY7" fmla="*/ 6443723 h 6443723"/>
              <a:gd name="connsiteX8" fmla="*/ 2876873 w 8939848"/>
              <a:gd name="connsiteY8" fmla="*/ 0 h 6443723"/>
              <a:gd name="connsiteX0" fmla="*/ 13064 w 8939848"/>
              <a:gd name="connsiteY0" fmla="*/ 17178 h 6443723"/>
              <a:gd name="connsiteX1" fmla="*/ 6939421 w 8939848"/>
              <a:gd name="connsiteY1" fmla="*/ 17178 h 6443723"/>
              <a:gd name="connsiteX2" fmla="*/ 7389933 w 8939848"/>
              <a:gd name="connsiteY2" fmla="*/ 0 h 6443723"/>
              <a:gd name="connsiteX3" fmla="*/ 7829505 w 8939848"/>
              <a:gd name="connsiteY3" fmla="*/ 387580 h 6443723"/>
              <a:gd name="connsiteX4" fmla="*/ 8939848 w 8939848"/>
              <a:gd name="connsiteY4" fmla="*/ 3196094 h 6443723"/>
              <a:gd name="connsiteX5" fmla="*/ 7907882 w 8939848"/>
              <a:gd name="connsiteY5" fmla="*/ 5939294 h 6443723"/>
              <a:gd name="connsiteX6" fmla="*/ 7375558 w 8939848"/>
              <a:gd name="connsiteY6" fmla="*/ 6426545 h 6443723"/>
              <a:gd name="connsiteX7" fmla="*/ 0 w 8939848"/>
              <a:gd name="connsiteY7" fmla="*/ 6443723 h 6443723"/>
              <a:gd name="connsiteX8" fmla="*/ 13064 w 8939848"/>
              <a:gd name="connsiteY8" fmla="*/ 17178 h 6443723"/>
              <a:gd name="connsiteX0" fmla="*/ 448073 w 8939848"/>
              <a:gd name="connsiteY0" fmla="*/ 17178 h 6443723"/>
              <a:gd name="connsiteX1" fmla="*/ 6939421 w 8939848"/>
              <a:gd name="connsiteY1" fmla="*/ 17178 h 6443723"/>
              <a:gd name="connsiteX2" fmla="*/ 7389933 w 8939848"/>
              <a:gd name="connsiteY2" fmla="*/ 0 h 6443723"/>
              <a:gd name="connsiteX3" fmla="*/ 7829505 w 8939848"/>
              <a:gd name="connsiteY3" fmla="*/ 387580 h 6443723"/>
              <a:gd name="connsiteX4" fmla="*/ 8939848 w 8939848"/>
              <a:gd name="connsiteY4" fmla="*/ 3196094 h 6443723"/>
              <a:gd name="connsiteX5" fmla="*/ 7907882 w 8939848"/>
              <a:gd name="connsiteY5" fmla="*/ 5939294 h 6443723"/>
              <a:gd name="connsiteX6" fmla="*/ 7375558 w 8939848"/>
              <a:gd name="connsiteY6" fmla="*/ 6426545 h 6443723"/>
              <a:gd name="connsiteX7" fmla="*/ 0 w 8939848"/>
              <a:gd name="connsiteY7" fmla="*/ 6443723 h 6443723"/>
              <a:gd name="connsiteX8" fmla="*/ 448073 w 8939848"/>
              <a:gd name="connsiteY8" fmla="*/ 17178 h 6443723"/>
              <a:gd name="connsiteX0" fmla="*/ 80 w 8491855"/>
              <a:gd name="connsiteY0" fmla="*/ 17178 h 6426545"/>
              <a:gd name="connsiteX1" fmla="*/ 6491428 w 8491855"/>
              <a:gd name="connsiteY1" fmla="*/ 17178 h 6426545"/>
              <a:gd name="connsiteX2" fmla="*/ 6941940 w 8491855"/>
              <a:gd name="connsiteY2" fmla="*/ 0 h 6426545"/>
              <a:gd name="connsiteX3" fmla="*/ 7381512 w 8491855"/>
              <a:gd name="connsiteY3" fmla="*/ 387580 h 6426545"/>
              <a:gd name="connsiteX4" fmla="*/ 8491855 w 8491855"/>
              <a:gd name="connsiteY4" fmla="*/ 3196094 h 6426545"/>
              <a:gd name="connsiteX5" fmla="*/ 7459889 w 8491855"/>
              <a:gd name="connsiteY5" fmla="*/ 5939294 h 6426545"/>
              <a:gd name="connsiteX6" fmla="*/ 6927565 w 8491855"/>
              <a:gd name="connsiteY6" fmla="*/ 6426545 h 6426545"/>
              <a:gd name="connsiteX7" fmla="*/ 168270 w 8491855"/>
              <a:gd name="connsiteY7" fmla="*/ 6426545 h 6426545"/>
              <a:gd name="connsiteX8" fmla="*/ 80 w 8491855"/>
              <a:gd name="connsiteY8" fmla="*/ 17178 h 6426545"/>
              <a:gd name="connsiteX0" fmla="*/ 200 w 8491975"/>
              <a:gd name="connsiteY0" fmla="*/ 17178 h 6426545"/>
              <a:gd name="connsiteX1" fmla="*/ 6491548 w 8491975"/>
              <a:gd name="connsiteY1" fmla="*/ 17178 h 6426545"/>
              <a:gd name="connsiteX2" fmla="*/ 6942060 w 8491975"/>
              <a:gd name="connsiteY2" fmla="*/ 0 h 6426545"/>
              <a:gd name="connsiteX3" fmla="*/ 7381632 w 8491975"/>
              <a:gd name="connsiteY3" fmla="*/ 387580 h 6426545"/>
              <a:gd name="connsiteX4" fmla="*/ 8491975 w 8491975"/>
              <a:gd name="connsiteY4" fmla="*/ 3196094 h 6426545"/>
              <a:gd name="connsiteX5" fmla="*/ 7460009 w 8491975"/>
              <a:gd name="connsiteY5" fmla="*/ 5939294 h 6426545"/>
              <a:gd name="connsiteX6" fmla="*/ 6927685 w 8491975"/>
              <a:gd name="connsiteY6" fmla="*/ 6426545 h 6426545"/>
              <a:gd name="connsiteX7" fmla="*/ 59637 w 8491975"/>
              <a:gd name="connsiteY7" fmla="*/ 6426545 h 6426545"/>
              <a:gd name="connsiteX8" fmla="*/ 200 w 8491975"/>
              <a:gd name="connsiteY8" fmla="*/ 17178 h 6426545"/>
              <a:gd name="connsiteX0" fmla="*/ 212444 w 8432338"/>
              <a:gd name="connsiteY0" fmla="*/ 0 h 6443723"/>
              <a:gd name="connsiteX1" fmla="*/ 6431911 w 8432338"/>
              <a:gd name="connsiteY1" fmla="*/ 34356 h 6443723"/>
              <a:gd name="connsiteX2" fmla="*/ 6882423 w 8432338"/>
              <a:gd name="connsiteY2" fmla="*/ 17178 h 6443723"/>
              <a:gd name="connsiteX3" fmla="*/ 7321995 w 8432338"/>
              <a:gd name="connsiteY3" fmla="*/ 404758 h 6443723"/>
              <a:gd name="connsiteX4" fmla="*/ 8432338 w 8432338"/>
              <a:gd name="connsiteY4" fmla="*/ 3213272 h 6443723"/>
              <a:gd name="connsiteX5" fmla="*/ 7400372 w 8432338"/>
              <a:gd name="connsiteY5" fmla="*/ 5956472 h 6443723"/>
              <a:gd name="connsiteX6" fmla="*/ 6868048 w 8432338"/>
              <a:gd name="connsiteY6" fmla="*/ 6443723 h 6443723"/>
              <a:gd name="connsiteX7" fmla="*/ 0 w 8432338"/>
              <a:gd name="connsiteY7" fmla="*/ 6443723 h 6443723"/>
              <a:gd name="connsiteX8" fmla="*/ 212444 w 8432338"/>
              <a:gd name="connsiteY8" fmla="*/ 0 h 6443723"/>
              <a:gd name="connsiteX0" fmla="*/ 862 w 8438260"/>
              <a:gd name="connsiteY0" fmla="*/ 0 h 6443723"/>
              <a:gd name="connsiteX1" fmla="*/ 6437833 w 8438260"/>
              <a:gd name="connsiteY1" fmla="*/ 34356 h 6443723"/>
              <a:gd name="connsiteX2" fmla="*/ 6888345 w 8438260"/>
              <a:gd name="connsiteY2" fmla="*/ 17178 h 6443723"/>
              <a:gd name="connsiteX3" fmla="*/ 7327917 w 8438260"/>
              <a:gd name="connsiteY3" fmla="*/ 404758 h 6443723"/>
              <a:gd name="connsiteX4" fmla="*/ 8438260 w 8438260"/>
              <a:gd name="connsiteY4" fmla="*/ 3213272 h 6443723"/>
              <a:gd name="connsiteX5" fmla="*/ 7406294 w 8438260"/>
              <a:gd name="connsiteY5" fmla="*/ 5956472 h 6443723"/>
              <a:gd name="connsiteX6" fmla="*/ 6873970 w 8438260"/>
              <a:gd name="connsiteY6" fmla="*/ 6443723 h 6443723"/>
              <a:gd name="connsiteX7" fmla="*/ 5922 w 8438260"/>
              <a:gd name="connsiteY7" fmla="*/ 6443723 h 6443723"/>
              <a:gd name="connsiteX8" fmla="*/ 862 w 8438260"/>
              <a:gd name="connsiteY8" fmla="*/ 0 h 6443723"/>
              <a:gd name="connsiteX0" fmla="*/ 829203 w 9266601"/>
              <a:gd name="connsiteY0" fmla="*/ 466638 h 6910361"/>
              <a:gd name="connsiteX1" fmla="*/ 7266174 w 9266601"/>
              <a:gd name="connsiteY1" fmla="*/ 500994 h 6910361"/>
              <a:gd name="connsiteX2" fmla="*/ 7716686 w 9266601"/>
              <a:gd name="connsiteY2" fmla="*/ 483816 h 6910361"/>
              <a:gd name="connsiteX3" fmla="*/ 8156258 w 9266601"/>
              <a:gd name="connsiteY3" fmla="*/ 871396 h 6910361"/>
              <a:gd name="connsiteX4" fmla="*/ 9266601 w 9266601"/>
              <a:gd name="connsiteY4" fmla="*/ 3679910 h 6910361"/>
              <a:gd name="connsiteX5" fmla="*/ 8234635 w 9266601"/>
              <a:gd name="connsiteY5" fmla="*/ 6423110 h 6910361"/>
              <a:gd name="connsiteX6" fmla="*/ 7702311 w 9266601"/>
              <a:gd name="connsiteY6" fmla="*/ 6910361 h 6910361"/>
              <a:gd name="connsiteX7" fmla="*/ 834263 w 9266601"/>
              <a:gd name="connsiteY7" fmla="*/ 6910361 h 6910361"/>
              <a:gd name="connsiteX8" fmla="*/ 829203 w 9266601"/>
              <a:gd name="connsiteY8" fmla="*/ 466638 h 6910361"/>
              <a:gd name="connsiteX0" fmla="*/ 829203 w 9266601"/>
              <a:gd name="connsiteY0" fmla="*/ 466638 h 6910361"/>
              <a:gd name="connsiteX1" fmla="*/ 7266174 w 9266601"/>
              <a:gd name="connsiteY1" fmla="*/ 500994 h 6910361"/>
              <a:gd name="connsiteX2" fmla="*/ 7716686 w 9266601"/>
              <a:gd name="connsiteY2" fmla="*/ 483816 h 6910361"/>
              <a:gd name="connsiteX3" fmla="*/ 8156258 w 9266601"/>
              <a:gd name="connsiteY3" fmla="*/ 871396 h 6910361"/>
              <a:gd name="connsiteX4" fmla="*/ 9266601 w 9266601"/>
              <a:gd name="connsiteY4" fmla="*/ 3679910 h 6910361"/>
              <a:gd name="connsiteX5" fmla="*/ 8234635 w 9266601"/>
              <a:gd name="connsiteY5" fmla="*/ 6423110 h 6910361"/>
              <a:gd name="connsiteX6" fmla="*/ 7702311 w 9266601"/>
              <a:gd name="connsiteY6" fmla="*/ 6910361 h 6910361"/>
              <a:gd name="connsiteX7" fmla="*/ 834263 w 9266601"/>
              <a:gd name="connsiteY7" fmla="*/ 6910361 h 6910361"/>
              <a:gd name="connsiteX8" fmla="*/ 829203 w 9266601"/>
              <a:gd name="connsiteY8" fmla="*/ 466638 h 6910361"/>
              <a:gd name="connsiteX0" fmla="*/ 504811 w 8942209"/>
              <a:gd name="connsiteY0" fmla="*/ 466638 h 6910361"/>
              <a:gd name="connsiteX1" fmla="*/ 6941782 w 8942209"/>
              <a:gd name="connsiteY1" fmla="*/ 500994 h 6910361"/>
              <a:gd name="connsiteX2" fmla="*/ 7392294 w 8942209"/>
              <a:gd name="connsiteY2" fmla="*/ 483816 h 6910361"/>
              <a:gd name="connsiteX3" fmla="*/ 7831866 w 8942209"/>
              <a:gd name="connsiteY3" fmla="*/ 871396 h 6910361"/>
              <a:gd name="connsiteX4" fmla="*/ 8942209 w 8942209"/>
              <a:gd name="connsiteY4" fmla="*/ 3679910 h 6910361"/>
              <a:gd name="connsiteX5" fmla="*/ 7910243 w 8942209"/>
              <a:gd name="connsiteY5" fmla="*/ 6423110 h 6910361"/>
              <a:gd name="connsiteX6" fmla="*/ 7377919 w 8942209"/>
              <a:gd name="connsiteY6" fmla="*/ 6910361 h 6910361"/>
              <a:gd name="connsiteX7" fmla="*/ 509871 w 8942209"/>
              <a:gd name="connsiteY7" fmla="*/ 6910361 h 6910361"/>
              <a:gd name="connsiteX8" fmla="*/ 504811 w 8942209"/>
              <a:gd name="connsiteY8" fmla="*/ 466638 h 6910361"/>
              <a:gd name="connsiteX0" fmla="*/ 504811 w 8942209"/>
              <a:gd name="connsiteY0" fmla="*/ 0 h 6443723"/>
              <a:gd name="connsiteX1" fmla="*/ 6941782 w 8942209"/>
              <a:gd name="connsiteY1" fmla="*/ 34356 h 6443723"/>
              <a:gd name="connsiteX2" fmla="*/ 7392294 w 8942209"/>
              <a:gd name="connsiteY2" fmla="*/ 17178 h 6443723"/>
              <a:gd name="connsiteX3" fmla="*/ 7831866 w 8942209"/>
              <a:gd name="connsiteY3" fmla="*/ 404758 h 6443723"/>
              <a:gd name="connsiteX4" fmla="*/ 8942209 w 8942209"/>
              <a:gd name="connsiteY4" fmla="*/ 3213272 h 6443723"/>
              <a:gd name="connsiteX5" fmla="*/ 7910243 w 8942209"/>
              <a:gd name="connsiteY5" fmla="*/ 5956472 h 6443723"/>
              <a:gd name="connsiteX6" fmla="*/ 7377919 w 8942209"/>
              <a:gd name="connsiteY6" fmla="*/ 6443723 h 6443723"/>
              <a:gd name="connsiteX7" fmla="*/ 509871 w 8942209"/>
              <a:gd name="connsiteY7" fmla="*/ 6443723 h 6443723"/>
              <a:gd name="connsiteX8" fmla="*/ 504811 w 8942209"/>
              <a:gd name="connsiteY8" fmla="*/ 0 h 6443723"/>
              <a:gd name="connsiteX0" fmla="*/ 5431 w 8442829"/>
              <a:gd name="connsiteY0" fmla="*/ 0 h 6443723"/>
              <a:gd name="connsiteX1" fmla="*/ 6442402 w 8442829"/>
              <a:gd name="connsiteY1" fmla="*/ 34356 h 6443723"/>
              <a:gd name="connsiteX2" fmla="*/ 6892914 w 8442829"/>
              <a:gd name="connsiteY2" fmla="*/ 17178 h 6443723"/>
              <a:gd name="connsiteX3" fmla="*/ 7332486 w 8442829"/>
              <a:gd name="connsiteY3" fmla="*/ 404758 h 6443723"/>
              <a:gd name="connsiteX4" fmla="*/ 8442829 w 8442829"/>
              <a:gd name="connsiteY4" fmla="*/ 3213272 h 6443723"/>
              <a:gd name="connsiteX5" fmla="*/ 7410863 w 8442829"/>
              <a:gd name="connsiteY5" fmla="*/ 5956472 h 6443723"/>
              <a:gd name="connsiteX6" fmla="*/ 6878539 w 8442829"/>
              <a:gd name="connsiteY6" fmla="*/ 6443723 h 6443723"/>
              <a:gd name="connsiteX7" fmla="*/ 10491 w 8442829"/>
              <a:gd name="connsiteY7" fmla="*/ 6443723 h 6443723"/>
              <a:gd name="connsiteX8" fmla="*/ 5431 w 8442829"/>
              <a:gd name="connsiteY8" fmla="*/ 0 h 6443723"/>
              <a:gd name="connsiteX0" fmla="*/ 0 w 8509899"/>
              <a:gd name="connsiteY0" fmla="*/ 0 h 6443723"/>
              <a:gd name="connsiteX1" fmla="*/ 6509472 w 8509899"/>
              <a:gd name="connsiteY1" fmla="*/ 34356 h 6443723"/>
              <a:gd name="connsiteX2" fmla="*/ 6959984 w 8509899"/>
              <a:gd name="connsiteY2" fmla="*/ 17178 h 6443723"/>
              <a:gd name="connsiteX3" fmla="*/ 7399556 w 8509899"/>
              <a:gd name="connsiteY3" fmla="*/ 404758 h 6443723"/>
              <a:gd name="connsiteX4" fmla="*/ 8509899 w 8509899"/>
              <a:gd name="connsiteY4" fmla="*/ 3213272 h 6443723"/>
              <a:gd name="connsiteX5" fmla="*/ 7477933 w 8509899"/>
              <a:gd name="connsiteY5" fmla="*/ 5956472 h 6443723"/>
              <a:gd name="connsiteX6" fmla="*/ 6945609 w 8509899"/>
              <a:gd name="connsiteY6" fmla="*/ 6443723 h 6443723"/>
              <a:gd name="connsiteX7" fmla="*/ 77561 w 8509899"/>
              <a:gd name="connsiteY7" fmla="*/ 6443723 h 6443723"/>
              <a:gd name="connsiteX8" fmla="*/ 0 w 8509899"/>
              <a:gd name="connsiteY8" fmla="*/ 0 h 6443723"/>
              <a:gd name="connsiteX0" fmla="*/ 19897 w 8529796"/>
              <a:gd name="connsiteY0" fmla="*/ 0 h 6443723"/>
              <a:gd name="connsiteX1" fmla="*/ 6529369 w 8529796"/>
              <a:gd name="connsiteY1" fmla="*/ 34356 h 6443723"/>
              <a:gd name="connsiteX2" fmla="*/ 6979881 w 8529796"/>
              <a:gd name="connsiteY2" fmla="*/ 17178 h 6443723"/>
              <a:gd name="connsiteX3" fmla="*/ 7419453 w 8529796"/>
              <a:gd name="connsiteY3" fmla="*/ 404758 h 6443723"/>
              <a:gd name="connsiteX4" fmla="*/ 8529796 w 8529796"/>
              <a:gd name="connsiteY4" fmla="*/ 3213272 h 6443723"/>
              <a:gd name="connsiteX5" fmla="*/ 7497830 w 8529796"/>
              <a:gd name="connsiteY5" fmla="*/ 5956472 h 6443723"/>
              <a:gd name="connsiteX6" fmla="*/ 6965506 w 8529796"/>
              <a:gd name="connsiteY6" fmla="*/ 6443723 h 6443723"/>
              <a:gd name="connsiteX7" fmla="*/ 6831 w 8529796"/>
              <a:gd name="connsiteY7" fmla="*/ 6443723 h 6443723"/>
              <a:gd name="connsiteX8" fmla="*/ 19897 w 8529796"/>
              <a:gd name="connsiteY8" fmla="*/ 0 h 644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29796" h="6443723">
                <a:moveTo>
                  <a:pt x="19897" y="0"/>
                </a:moveTo>
                <a:cubicBezTo>
                  <a:pt x="1454389" y="48339"/>
                  <a:pt x="5381455" y="31493"/>
                  <a:pt x="6529369" y="34356"/>
                </a:cubicBezTo>
                <a:lnTo>
                  <a:pt x="6979881" y="17178"/>
                </a:lnTo>
                <a:lnTo>
                  <a:pt x="7419453" y="404758"/>
                </a:lnTo>
                <a:lnTo>
                  <a:pt x="8529796" y="3213272"/>
                </a:lnTo>
                <a:lnTo>
                  <a:pt x="7497830" y="5956472"/>
                </a:lnTo>
                <a:lnTo>
                  <a:pt x="6965506" y="6443723"/>
                </a:lnTo>
                <a:lnTo>
                  <a:pt x="6831" y="6443723"/>
                </a:lnTo>
                <a:cubicBezTo>
                  <a:pt x="-14914" y="5129278"/>
                  <a:pt x="22427" y="3221861"/>
                  <a:pt x="19897"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itle Placeholder 1"/>
          <p:cNvSpPr>
            <a:spLocks noGrp="1"/>
          </p:cNvSpPr>
          <p:nvPr>
            <p:ph type="title" hasCustomPrompt="1"/>
          </p:nvPr>
        </p:nvSpPr>
        <p:spPr>
          <a:xfrm>
            <a:off x="392070" y="188106"/>
            <a:ext cx="7753295" cy="919163"/>
          </a:xfrm>
          <a:prstGeom prst="rect">
            <a:avLst/>
          </a:prstGeom>
        </p:spPr>
        <p:txBody>
          <a:bodyPr vert="horz" lIns="91440" tIns="0" rIns="91440" bIns="0" rtlCol="0" anchor="ctr">
            <a:normAutofit/>
          </a:bodyPr>
          <a:lstStyle>
            <a:lvl1pPr>
              <a:defRPr baseline="0"/>
            </a:lvl1pPr>
          </a:lstStyle>
          <a:p>
            <a:r>
              <a:rPr lang="en-US" dirty="0" smtClean="0"/>
              <a:t>WHAT WE DO</a:t>
            </a:r>
            <a:endParaRPr lang="en-US" dirty="0"/>
          </a:p>
        </p:txBody>
      </p:sp>
      <p:sp>
        <p:nvSpPr>
          <p:cNvPr id="23" name="Text Placeholder 3"/>
          <p:cNvSpPr>
            <a:spLocks noGrp="1"/>
          </p:cNvSpPr>
          <p:nvPr>
            <p:ph type="body" sz="half" idx="2" hasCustomPrompt="1"/>
          </p:nvPr>
        </p:nvSpPr>
        <p:spPr>
          <a:xfrm>
            <a:off x="3494521" y="1488016"/>
            <a:ext cx="4411229" cy="1067243"/>
          </a:xfrm>
          <a:prstGeom prst="rect">
            <a:avLst/>
          </a:prstGeom>
        </p:spPr>
        <p:txBody>
          <a:bodyPr lIns="91440" tIns="0" rIns="91440" bIns="0"/>
          <a:lstStyle>
            <a:lvl1pPr marL="0" indent="0">
              <a:lnSpc>
                <a:spcPts val="1800"/>
              </a:lnSpc>
              <a:buNone/>
              <a:defRPr sz="160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description text to the left side of the slide</a:t>
            </a:r>
          </a:p>
        </p:txBody>
      </p:sp>
      <p:sp>
        <p:nvSpPr>
          <p:cNvPr id="24" name="Text Placeholder 8"/>
          <p:cNvSpPr>
            <a:spLocks noGrp="1"/>
          </p:cNvSpPr>
          <p:nvPr>
            <p:ph type="body" sz="quarter" idx="11" hasCustomPrompt="1"/>
          </p:nvPr>
        </p:nvSpPr>
        <p:spPr>
          <a:xfrm>
            <a:off x="457200" y="1488016"/>
            <a:ext cx="3005138" cy="1067243"/>
          </a:xfrm>
          <a:prstGeom prst="rect">
            <a:avLst/>
          </a:prstGeom>
        </p:spPr>
        <p:txBody>
          <a:bodyPr lIns="91440" rIns="91440" bIns="0">
            <a:noAutofit/>
          </a:bodyPr>
          <a:lstStyle>
            <a:lvl1pPr marL="0" indent="0">
              <a:lnSpc>
                <a:spcPts val="2400"/>
              </a:lnSpc>
              <a:buNone/>
              <a:defRPr sz="2400" b="1" i="0" baseline="0">
                <a:solidFill>
                  <a:srgbClr val="FF6600"/>
                </a:solidFill>
              </a:defRPr>
            </a:lvl1pPr>
          </a:lstStyle>
          <a:p>
            <a:pPr lvl="0"/>
            <a:r>
              <a:rPr lang="en-US" dirty="0" smtClean="0"/>
              <a:t>Insert a small title up to three lines long</a:t>
            </a:r>
            <a:endParaRPr lang="en-US" dirty="0"/>
          </a:p>
        </p:txBody>
      </p:sp>
      <p:sp>
        <p:nvSpPr>
          <p:cNvPr id="7" name="Rectangle 6"/>
          <p:cNvSpPr/>
          <p:nvPr userDrawn="1"/>
        </p:nvSpPr>
        <p:spPr>
          <a:xfrm>
            <a:off x="0" y="0"/>
            <a:ext cx="9144000" cy="6858000"/>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Freeform 8"/>
          <p:cNvSpPr/>
          <p:nvPr userDrawn="1"/>
        </p:nvSpPr>
        <p:spPr>
          <a:xfrm>
            <a:off x="-100307" y="-56021"/>
            <a:ext cx="8788695" cy="7004890"/>
          </a:xfrm>
          <a:custGeom>
            <a:avLst/>
            <a:gdLst>
              <a:gd name="connsiteX0" fmla="*/ 13063 w 5695406"/>
              <a:gd name="connsiteY0" fmla="*/ 0 h 5773783"/>
              <a:gd name="connsiteX1" fmla="*/ 4075612 w 5695406"/>
              <a:gd name="connsiteY1" fmla="*/ 0 h 5773783"/>
              <a:gd name="connsiteX2" fmla="*/ 4362995 w 5695406"/>
              <a:gd name="connsiteY2" fmla="*/ 0 h 5773783"/>
              <a:gd name="connsiteX3" fmla="*/ 4585063 w 5695406"/>
              <a:gd name="connsiteY3" fmla="*/ 78377 h 5773783"/>
              <a:gd name="connsiteX4" fmla="*/ 5695406 w 5695406"/>
              <a:gd name="connsiteY4" fmla="*/ 2886891 h 5773783"/>
              <a:gd name="connsiteX5" fmla="*/ 4663440 w 5695406"/>
              <a:gd name="connsiteY5" fmla="*/ 5630091 h 5773783"/>
              <a:gd name="connsiteX6" fmla="*/ 4493623 w 5695406"/>
              <a:gd name="connsiteY6" fmla="*/ 5773783 h 5773783"/>
              <a:gd name="connsiteX7" fmla="*/ 0 w 5695406"/>
              <a:gd name="connsiteY7" fmla="*/ 5773783 h 5773783"/>
              <a:gd name="connsiteX8" fmla="*/ 13063 w 5695406"/>
              <a:gd name="connsiteY8" fmla="*/ 0 h 5773783"/>
              <a:gd name="connsiteX0" fmla="*/ 13063 w 5695406"/>
              <a:gd name="connsiteY0" fmla="*/ 309203 h 6082986"/>
              <a:gd name="connsiteX1" fmla="*/ 4075612 w 5695406"/>
              <a:gd name="connsiteY1" fmla="*/ 309203 h 6082986"/>
              <a:gd name="connsiteX2" fmla="*/ 4145491 w 5695406"/>
              <a:gd name="connsiteY2" fmla="*/ 0 h 6082986"/>
              <a:gd name="connsiteX3" fmla="*/ 4585063 w 5695406"/>
              <a:gd name="connsiteY3" fmla="*/ 387580 h 6082986"/>
              <a:gd name="connsiteX4" fmla="*/ 5695406 w 5695406"/>
              <a:gd name="connsiteY4" fmla="*/ 3196094 h 6082986"/>
              <a:gd name="connsiteX5" fmla="*/ 4663440 w 5695406"/>
              <a:gd name="connsiteY5" fmla="*/ 5939294 h 6082986"/>
              <a:gd name="connsiteX6" fmla="*/ 4493623 w 5695406"/>
              <a:gd name="connsiteY6" fmla="*/ 6082986 h 6082986"/>
              <a:gd name="connsiteX7" fmla="*/ 0 w 5695406"/>
              <a:gd name="connsiteY7" fmla="*/ 6082986 h 6082986"/>
              <a:gd name="connsiteX8" fmla="*/ 13063 w 5695406"/>
              <a:gd name="connsiteY8" fmla="*/ 309203 h 6082986"/>
              <a:gd name="connsiteX0" fmla="*/ 13063 w 5695406"/>
              <a:gd name="connsiteY0" fmla="*/ 309203 h 6082986"/>
              <a:gd name="connsiteX1" fmla="*/ 3694979 w 5695406"/>
              <a:gd name="connsiteY1" fmla="*/ 17178 h 6082986"/>
              <a:gd name="connsiteX2" fmla="*/ 4145491 w 5695406"/>
              <a:gd name="connsiteY2" fmla="*/ 0 h 6082986"/>
              <a:gd name="connsiteX3" fmla="*/ 4585063 w 5695406"/>
              <a:gd name="connsiteY3" fmla="*/ 387580 h 6082986"/>
              <a:gd name="connsiteX4" fmla="*/ 5695406 w 5695406"/>
              <a:gd name="connsiteY4" fmla="*/ 3196094 h 6082986"/>
              <a:gd name="connsiteX5" fmla="*/ 4663440 w 5695406"/>
              <a:gd name="connsiteY5" fmla="*/ 5939294 h 6082986"/>
              <a:gd name="connsiteX6" fmla="*/ 4493623 w 5695406"/>
              <a:gd name="connsiteY6" fmla="*/ 6082986 h 6082986"/>
              <a:gd name="connsiteX7" fmla="*/ 0 w 5695406"/>
              <a:gd name="connsiteY7" fmla="*/ 6082986 h 6082986"/>
              <a:gd name="connsiteX8" fmla="*/ 13063 w 5695406"/>
              <a:gd name="connsiteY8" fmla="*/ 309203 h 6082986"/>
              <a:gd name="connsiteX0" fmla="*/ 862 w 5701330"/>
              <a:gd name="connsiteY0" fmla="*/ 0 h 6082986"/>
              <a:gd name="connsiteX1" fmla="*/ 3700903 w 5701330"/>
              <a:gd name="connsiteY1" fmla="*/ 17178 h 6082986"/>
              <a:gd name="connsiteX2" fmla="*/ 4151415 w 5701330"/>
              <a:gd name="connsiteY2" fmla="*/ 0 h 6082986"/>
              <a:gd name="connsiteX3" fmla="*/ 4590987 w 5701330"/>
              <a:gd name="connsiteY3" fmla="*/ 387580 h 6082986"/>
              <a:gd name="connsiteX4" fmla="*/ 5701330 w 5701330"/>
              <a:gd name="connsiteY4" fmla="*/ 3196094 h 6082986"/>
              <a:gd name="connsiteX5" fmla="*/ 4669364 w 5701330"/>
              <a:gd name="connsiteY5" fmla="*/ 5939294 h 6082986"/>
              <a:gd name="connsiteX6" fmla="*/ 4499547 w 5701330"/>
              <a:gd name="connsiteY6" fmla="*/ 6082986 h 6082986"/>
              <a:gd name="connsiteX7" fmla="*/ 5924 w 5701330"/>
              <a:gd name="connsiteY7" fmla="*/ 6082986 h 6082986"/>
              <a:gd name="connsiteX8" fmla="*/ 862 w 5701330"/>
              <a:gd name="connsiteY8" fmla="*/ 0 h 6082986"/>
              <a:gd name="connsiteX0" fmla="*/ 393697 w 6094165"/>
              <a:gd name="connsiteY0" fmla="*/ 0 h 6426545"/>
              <a:gd name="connsiteX1" fmla="*/ 4093738 w 6094165"/>
              <a:gd name="connsiteY1" fmla="*/ 17178 h 6426545"/>
              <a:gd name="connsiteX2" fmla="*/ 4544250 w 6094165"/>
              <a:gd name="connsiteY2" fmla="*/ 0 h 6426545"/>
              <a:gd name="connsiteX3" fmla="*/ 4983822 w 6094165"/>
              <a:gd name="connsiteY3" fmla="*/ 387580 h 6426545"/>
              <a:gd name="connsiteX4" fmla="*/ 6094165 w 6094165"/>
              <a:gd name="connsiteY4" fmla="*/ 3196094 h 6426545"/>
              <a:gd name="connsiteX5" fmla="*/ 5062199 w 6094165"/>
              <a:gd name="connsiteY5" fmla="*/ 5939294 h 6426545"/>
              <a:gd name="connsiteX6" fmla="*/ 4892382 w 6094165"/>
              <a:gd name="connsiteY6" fmla="*/ 6082986 h 6426545"/>
              <a:gd name="connsiteX7" fmla="*/ 0 w 6094165"/>
              <a:gd name="connsiteY7" fmla="*/ 6426545 h 6426545"/>
              <a:gd name="connsiteX8" fmla="*/ 393697 w 6094165"/>
              <a:gd name="connsiteY8" fmla="*/ 0 h 6426545"/>
              <a:gd name="connsiteX0" fmla="*/ 31190 w 6094165"/>
              <a:gd name="connsiteY0" fmla="*/ 0 h 6426545"/>
              <a:gd name="connsiteX1" fmla="*/ 4093738 w 6094165"/>
              <a:gd name="connsiteY1" fmla="*/ 17178 h 6426545"/>
              <a:gd name="connsiteX2" fmla="*/ 4544250 w 6094165"/>
              <a:gd name="connsiteY2" fmla="*/ 0 h 6426545"/>
              <a:gd name="connsiteX3" fmla="*/ 4983822 w 6094165"/>
              <a:gd name="connsiteY3" fmla="*/ 387580 h 6426545"/>
              <a:gd name="connsiteX4" fmla="*/ 6094165 w 6094165"/>
              <a:gd name="connsiteY4" fmla="*/ 3196094 h 6426545"/>
              <a:gd name="connsiteX5" fmla="*/ 5062199 w 6094165"/>
              <a:gd name="connsiteY5" fmla="*/ 5939294 h 6426545"/>
              <a:gd name="connsiteX6" fmla="*/ 4892382 w 6094165"/>
              <a:gd name="connsiteY6" fmla="*/ 6082986 h 6426545"/>
              <a:gd name="connsiteX7" fmla="*/ 0 w 6094165"/>
              <a:gd name="connsiteY7" fmla="*/ 6426545 h 6426545"/>
              <a:gd name="connsiteX8" fmla="*/ 31190 w 6094165"/>
              <a:gd name="connsiteY8" fmla="*/ 0 h 6426545"/>
              <a:gd name="connsiteX0" fmla="*/ 31190 w 6094165"/>
              <a:gd name="connsiteY0" fmla="*/ 0 h 6426545"/>
              <a:gd name="connsiteX1" fmla="*/ 4093738 w 6094165"/>
              <a:gd name="connsiteY1" fmla="*/ 17178 h 6426545"/>
              <a:gd name="connsiteX2" fmla="*/ 4544250 w 6094165"/>
              <a:gd name="connsiteY2" fmla="*/ 0 h 6426545"/>
              <a:gd name="connsiteX3" fmla="*/ 4983822 w 6094165"/>
              <a:gd name="connsiteY3" fmla="*/ 387580 h 6426545"/>
              <a:gd name="connsiteX4" fmla="*/ 6094165 w 6094165"/>
              <a:gd name="connsiteY4" fmla="*/ 3196094 h 6426545"/>
              <a:gd name="connsiteX5" fmla="*/ 5062199 w 6094165"/>
              <a:gd name="connsiteY5" fmla="*/ 5939294 h 6426545"/>
              <a:gd name="connsiteX6" fmla="*/ 4529875 w 6094165"/>
              <a:gd name="connsiteY6" fmla="*/ 6426545 h 6426545"/>
              <a:gd name="connsiteX7" fmla="*/ 0 w 6094165"/>
              <a:gd name="connsiteY7" fmla="*/ 6426545 h 6426545"/>
              <a:gd name="connsiteX8" fmla="*/ 31190 w 6094165"/>
              <a:gd name="connsiteY8" fmla="*/ 0 h 6426545"/>
              <a:gd name="connsiteX0" fmla="*/ 2876873 w 8939848"/>
              <a:gd name="connsiteY0" fmla="*/ 0 h 6443723"/>
              <a:gd name="connsiteX1" fmla="*/ 6939421 w 8939848"/>
              <a:gd name="connsiteY1" fmla="*/ 17178 h 6443723"/>
              <a:gd name="connsiteX2" fmla="*/ 7389933 w 8939848"/>
              <a:gd name="connsiteY2" fmla="*/ 0 h 6443723"/>
              <a:gd name="connsiteX3" fmla="*/ 7829505 w 8939848"/>
              <a:gd name="connsiteY3" fmla="*/ 387580 h 6443723"/>
              <a:gd name="connsiteX4" fmla="*/ 8939848 w 8939848"/>
              <a:gd name="connsiteY4" fmla="*/ 3196094 h 6443723"/>
              <a:gd name="connsiteX5" fmla="*/ 7907882 w 8939848"/>
              <a:gd name="connsiteY5" fmla="*/ 5939294 h 6443723"/>
              <a:gd name="connsiteX6" fmla="*/ 7375558 w 8939848"/>
              <a:gd name="connsiteY6" fmla="*/ 6426545 h 6443723"/>
              <a:gd name="connsiteX7" fmla="*/ 0 w 8939848"/>
              <a:gd name="connsiteY7" fmla="*/ 6443723 h 6443723"/>
              <a:gd name="connsiteX8" fmla="*/ 2876873 w 8939848"/>
              <a:gd name="connsiteY8" fmla="*/ 0 h 6443723"/>
              <a:gd name="connsiteX0" fmla="*/ 13064 w 8939848"/>
              <a:gd name="connsiteY0" fmla="*/ 17178 h 6443723"/>
              <a:gd name="connsiteX1" fmla="*/ 6939421 w 8939848"/>
              <a:gd name="connsiteY1" fmla="*/ 17178 h 6443723"/>
              <a:gd name="connsiteX2" fmla="*/ 7389933 w 8939848"/>
              <a:gd name="connsiteY2" fmla="*/ 0 h 6443723"/>
              <a:gd name="connsiteX3" fmla="*/ 7829505 w 8939848"/>
              <a:gd name="connsiteY3" fmla="*/ 387580 h 6443723"/>
              <a:gd name="connsiteX4" fmla="*/ 8939848 w 8939848"/>
              <a:gd name="connsiteY4" fmla="*/ 3196094 h 6443723"/>
              <a:gd name="connsiteX5" fmla="*/ 7907882 w 8939848"/>
              <a:gd name="connsiteY5" fmla="*/ 5939294 h 6443723"/>
              <a:gd name="connsiteX6" fmla="*/ 7375558 w 8939848"/>
              <a:gd name="connsiteY6" fmla="*/ 6426545 h 6443723"/>
              <a:gd name="connsiteX7" fmla="*/ 0 w 8939848"/>
              <a:gd name="connsiteY7" fmla="*/ 6443723 h 6443723"/>
              <a:gd name="connsiteX8" fmla="*/ 13064 w 8939848"/>
              <a:gd name="connsiteY8" fmla="*/ 17178 h 6443723"/>
              <a:gd name="connsiteX0" fmla="*/ 448073 w 8939848"/>
              <a:gd name="connsiteY0" fmla="*/ 17178 h 6443723"/>
              <a:gd name="connsiteX1" fmla="*/ 6939421 w 8939848"/>
              <a:gd name="connsiteY1" fmla="*/ 17178 h 6443723"/>
              <a:gd name="connsiteX2" fmla="*/ 7389933 w 8939848"/>
              <a:gd name="connsiteY2" fmla="*/ 0 h 6443723"/>
              <a:gd name="connsiteX3" fmla="*/ 7829505 w 8939848"/>
              <a:gd name="connsiteY3" fmla="*/ 387580 h 6443723"/>
              <a:gd name="connsiteX4" fmla="*/ 8939848 w 8939848"/>
              <a:gd name="connsiteY4" fmla="*/ 3196094 h 6443723"/>
              <a:gd name="connsiteX5" fmla="*/ 7907882 w 8939848"/>
              <a:gd name="connsiteY5" fmla="*/ 5939294 h 6443723"/>
              <a:gd name="connsiteX6" fmla="*/ 7375558 w 8939848"/>
              <a:gd name="connsiteY6" fmla="*/ 6426545 h 6443723"/>
              <a:gd name="connsiteX7" fmla="*/ 0 w 8939848"/>
              <a:gd name="connsiteY7" fmla="*/ 6443723 h 6443723"/>
              <a:gd name="connsiteX8" fmla="*/ 448073 w 8939848"/>
              <a:gd name="connsiteY8" fmla="*/ 17178 h 6443723"/>
              <a:gd name="connsiteX0" fmla="*/ 80 w 8491855"/>
              <a:gd name="connsiteY0" fmla="*/ 17178 h 6426545"/>
              <a:gd name="connsiteX1" fmla="*/ 6491428 w 8491855"/>
              <a:gd name="connsiteY1" fmla="*/ 17178 h 6426545"/>
              <a:gd name="connsiteX2" fmla="*/ 6941940 w 8491855"/>
              <a:gd name="connsiteY2" fmla="*/ 0 h 6426545"/>
              <a:gd name="connsiteX3" fmla="*/ 7381512 w 8491855"/>
              <a:gd name="connsiteY3" fmla="*/ 387580 h 6426545"/>
              <a:gd name="connsiteX4" fmla="*/ 8491855 w 8491855"/>
              <a:gd name="connsiteY4" fmla="*/ 3196094 h 6426545"/>
              <a:gd name="connsiteX5" fmla="*/ 7459889 w 8491855"/>
              <a:gd name="connsiteY5" fmla="*/ 5939294 h 6426545"/>
              <a:gd name="connsiteX6" fmla="*/ 6927565 w 8491855"/>
              <a:gd name="connsiteY6" fmla="*/ 6426545 h 6426545"/>
              <a:gd name="connsiteX7" fmla="*/ 168270 w 8491855"/>
              <a:gd name="connsiteY7" fmla="*/ 6426545 h 6426545"/>
              <a:gd name="connsiteX8" fmla="*/ 80 w 8491855"/>
              <a:gd name="connsiteY8" fmla="*/ 17178 h 6426545"/>
              <a:gd name="connsiteX0" fmla="*/ 200 w 8491975"/>
              <a:gd name="connsiteY0" fmla="*/ 17178 h 6426545"/>
              <a:gd name="connsiteX1" fmla="*/ 6491548 w 8491975"/>
              <a:gd name="connsiteY1" fmla="*/ 17178 h 6426545"/>
              <a:gd name="connsiteX2" fmla="*/ 6942060 w 8491975"/>
              <a:gd name="connsiteY2" fmla="*/ 0 h 6426545"/>
              <a:gd name="connsiteX3" fmla="*/ 7381632 w 8491975"/>
              <a:gd name="connsiteY3" fmla="*/ 387580 h 6426545"/>
              <a:gd name="connsiteX4" fmla="*/ 8491975 w 8491975"/>
              <a:gd name="connsiteY4" fmla="*/ 3196094 h 6426545"/>
              <a:gd name="connsiteX5" fmla="*/ 7460009 w 8491975"/>
              <a:gd name="connsiteY5" fmla="*/ 5939294 h 6426545"/>
              <a:gd name="connsiteX6" fmla="*/ 6927685 w 8491975"/>
              <a:gd name="connsiteY6" fmla="*/ 6426545 h 6426545"/>
              <a:gd name="connsiteX7" fmla="*/ 59637 w 8491975"/>
              <a:gd name="connsiteY7" fmla="*/ 6426545 h 6426545"/>
              <a:gd name="connsiteX8" fmla="*/ 200 w 8491975"/>
              <a:gd name="connsiteY8" fmla="*/ 17178 h 6426545"/>
              <a:gd name="connsiteX0" fmla="*/ 212444 w 8432338"/>
              <a:gd name="connsiteY0" fmla="*/ 0 h 6443723"/>
              <a:gd name="connsiteX1" fmla="*/ 6431911 w 8432338"/>
              <a:gd name="connsiteY1" fmla="*/ 34356 h 6443723"/>
              <a:gd name="connsiteX2" fmla="*/ 6882423 w 8432338"/>
              <a:gd name="connsiteY2" fmla="*/ 17178 h 6443723"/>
              <a:gd name="connsiteX3" fmla="*/ 7321995 w 8432338"/>
              <a:gd name="connsiteY3" fmla="*/ 404758 h 6443723"/>
              <a:gd name="connsiteX4" fmla="*/ 8432338 w 8432338"/>
              <a:gd name="connsiteY4" fmla="*/ 3213272 h 6443723"/>
              <a:gd name="connsiteX5" fmla="*/ 7400372 w 8432338"/>
              <a:gd name="connsiteY5" fmla="*/ 5956472 h 6443723"/>
              <a:gd name="connsiteX6" fmla="*/ 6868048 w 8432338"/>
              <a:gd name="connsiteY6" fmla="*/ 6443723 h 6443723"/>
              <a:gd name="connsiteX7" fmla="*/ 0 w 8432338"/>
              <a:gd name="connsiteY7" fmla="*/ 6443723 h 6443723"/>
              <a:gd name="connsiteX8" fmla="*/ 212444 w 8432338"/>
              <a:gd name="connsiteY8" fmla="*/ 0 h 6443723"/>
              <a:gd name="connsiteX0" fmla="*/ 862 w 8438260"/>
              <a:gd name="connsiteY0" fmla="*/ 0 h 6443723"/>
              <a:gd name="connsiteX1" fmla="*/ 6437833 w 8438260"/>
              <a:gd name="connsiteY1" fmla="*/ 34356 h 6443723"/>
              <a:gd name="connsiteX2" fmla="*/ 6888345 w 8438260"/>
              <a:gd name="connsiteY2" fmla="*/ 17178 h 6443723"/>
              <a:gd name="connsiteX3" fmla="*/ 7327917 w 8438260"/>
              <a:gd name="connsiteY3" fmla="*/ 404758 h 6443723"/>
              <a:gd name="connsiteX4" fmla="*/ 8438260 w 8438260"/>
              <a:gd name="connsiteY4" fmla="*/ 3213272 h 6443723"/>
              <a:gd name="connsiteX5" fmla="*/ 7406294 w 8438260"/>
              <a:gd name="connsiteY5" fmla="*/ 5956472 h 6443723"/>
              <a:gd name="connsiteX6" fmla="*/ 6873970 w 8438260"/>
              <a:gd name="connsiteY6" fmla="*/ 6443723 h 6443723"/>
              <a:gd name="connsiteX7" fmla="*/ 5922 w 8438260"/>
              <a:gd name="connsiteY7" fmla="*/ 6443723 h 6443723"/>
              <a:gd name="connsiteX8" fmla="*/ 862 w 8438260"/>
              <a:gd name="connsiteY8" fmla="*/ 0 h 6443723"/>
              <a:gd name="connsiteX0" fmla="*/ 829203 w 9266601"/>
              <a:gd name="connsiteY0" fmla="*/ 466638 h 6910361"/>
              <a:gd name="connsiteX1" fmla="*/ 7266174 w 9266601"/>
              <a:gd name="connsiteY1" fmla="*/ 500994 h 6910361"/>
              <a:gd name="connsiteX2" fmla="*/ 7716686 w 9266601"/>
              <a:gd name="connsiteY2" fmla="*/ 483816 h 6910361"/>
              <a:gd name="connsiteX3" fmla="*/ 8156258 w 9266601"/>
              <a:gd name="connsiteY3" fmla="*/ 871396 h 6910361"/>
              <a:gd name="connsiteX4" fmla="*/ 9266601 w 9266601"/>
              <a:gd name="connsiteY4" fmla="*/ 3679910 h 6910361"/>
              <a:gd name="connsiteX5" fmla="*/ 8234635 w 9266601"/>
              <a:gd name="connsiteY5" fmla="*/ 6423110 h 6910361"/>
              <a:gd name="connsiteX6" fmla="*/ 7702311 w 9266601"/>
              <a:gd name="connsiteY6" fmla="*/ 6910361 h 6910361"/>
              <a:gd name="connsiteX7" fmla="*/ 834263 w 9266601"/>
              <a:gd name="connsiteY7" fmla="*/ 6910361 h 6910361"/>
              <a:gd name="connsiteX8" fmla="*/ 829203 w 9266601"/>
              <a:gd name="connsiteY8" fmla="*/ 466638 h 6910361"/>
              <a:gd name="connsiteX0" fmla="*/ 829203 w 9266601"/>
              <a:gd name="connsiteY0" fmla="*/ 466638 h 6910361"/>
              <a:gd name="connsiteX1" fmla="*/ 7266174 w 9266601"/>
              <a:gd name="connsiteY1" fmla="*/ 500994 h 6910361"/>
              <a:gd name="connsiteX2" fmla="*/ 7716686 w 9266601"/>
              <a:gd name="connsiteY2" fmla="*/ 483816 h 6910361"/>
              <a:gd name="connsiteX3" fmla="*/ 8156258 w 9266601"/>
              <a:gd name="connsiteY3" fmla="*/ 871396 h 6910361"/>
              <a:gd name="connsiteX4" fmla="*/ 9266601 w 9266601"/>
              <a:gd name="connsiteY4" fmla="*/ 3679910 h 6910361"/>
              <a:gd name="connsiteX5" fmla="*/ 8234635 w 9266601"/>
              <a:gd name="connsiteY5" fmla="*/ 6423110 h 6910361"/>
              <a:gd name="connsiteX6" fmla="*/ 7702311 w 9266601"/>
              <a:gd name="connsiteY6" fmla="*/ 6910361 h 6910361"/>
              <a:gd name="connsiteX7" fmla="*/ 834263 w 9266601"/>
              <a:gd name="connsiteY7" fmla="*/ 6910361 h 6910361"/>
              <a:gd name="connsiteX8" fmla="*/ 829203 w 9266601"/>
              <a:gd name="connsiteY8" fmla="*/ 466638 h 6910361"/>
              <a:gd name="connsiteX0" fmla="*/ 504811 w 8942209"/>
              <a:gd name="connsiteY0" fmla="*/ 466638 h 6910361"/>
              <a:gd name="connsiteX1" fmla="*/ 6941782 w 8942209"/>
              <a:gd name="connsiteY1" fmla="*/ 500994 h 6910361"/>
              <a:gd name="connsiteX2" fmla="*/ 7392294 w 8942209"/>
              <a:gd name="connsiteY2" fmla="*/ 483816 h 6910361"/>
              <a:gd name="connsiteX3" fmla="*/ 7831866 w 8942209"/>
              <a:gd name="connsiteY3" fmla="*/ 871396 h 6910361"/>
              <a:gd name="connsiteX4" fmla="*/ 8942209 w 8942209"/>
              <a:gd name="connsiteY4" fmla="*/ 3679910 h 6910361"/>
              <a:gd name="connsiteX5" fmla="*/ 7910243 w 8942209"/>
              <a:gd name="connsiteY5" fmla="*/ 6423110 h 6910361"/>
              <a:gd name="connsiteX6" fmla="*/ 7377919 w 8942209"/>
              <a:gd name="connsiteY6" fmla="*/ 6910361 h 6910361"/>
              <a:gd name="connsiteX7" fmla="*/ 509871 w 8942209"/>
              <a:gd name="connsiteY7" fmla="*/ 6910361 h 6910361"/>
              <a:gd name="connsiteX8" fmla="*/ 504811 w 8942209"/>
              <a:gd name="connsiteY8" fmla="*/ 466638 h 6910361"/>
              <a:gd name="connsiteX0" fmla="*/ 504811 w 8942209"/>
              <a:gd name="connsiteY0" fmla="*/ 0 h 6443723"/>
              <a:gd name="connsiteX1" fmla="*/ 6941782 w 8942209"/>
              <a:gd name="connsiteY1" fmla="*/ 34356 h 6443723"/>
              <a:gd name="connsiteX2" fmla="*/ 7392294 w 8942209"/>
              <a:gd name="connsiteY2" fmla="*/ 17178 h 6443723"/>
              <a:gd name="connsiteX3" fmla="*/ 7831866 w 8942209"/>
              <a:gd name="connsiteY3" fmla="*/ 404758 h 6443723"/>
              <a:gd name="connsiteX4" fmla="*/ 8942209 w 8942209"/>
              <a:gd name="connsiteY4" fmla="*/ 3213272 h 6443723"/>
              <a:gd name="connsiteX5" fmla="*/ 7910243 w 8942209"/>
              <a:gd name="connsiteY5" fmla="*/ 5956472 h 6443723"/>
              <a:gd name="connsiteX6" fmla="*/ 7377919 w 8942209"/>
              <a:gd name="connsiteY6" fmla="*/ 6443723 h 6443723"/>
              <a:gd name="connsiteX7" fmla="*/ 509871 w 8942209"/>
              <a:gd name="connsiteY7" fmla="*/ 6443723 h 6443723"/>
              <a:gd name="connsiteX8" fmla="*/ 504811 w 8942209"/>
              <a:gd name="connsiteY8" fmla="*/ 0 h 6443723"/>
              <a:gd name="connsiteX0" fmla="*/ 5431 w 8442829"/>
              <a:gd name="connsiteY0" fmla="*/ 0 h 6443723"/>
              <a:gd name="connsiteX1" fmla="*/ 6442402 w 8442829"/>
              <a:gd name="connsiteY1" fmla="*/ 34356 h 6443723"/>
              <a:gd name="connsiteX2" fmla="*/ 6892914 w 8442829"/>
              <a:gd name="connsiteY2" fmla="*/ 17178 h 6443723"/>
              <a:gd name="connsiteX3" fmla="*/ 7332486 w 8442829"/>
              <a:gd name="connsiteY3" fmla="*/ 404758 h 6443723"/>
              <a:gd name="connsiteX4" fmla="*/ 8442829 w 8442829"/>
              <a:gd name="connsiteY4" fmla="*/ 3213272 h 6443723"/>
              <a:gd name="connsiteX5" fmla="*/ 7410863 w 8442829"/>
              <a:gd name="connsiteY5" fmla="*/ 5956472 h 6443723"/>
              <a:gd name="connsiteX6" fmla="*/ 6878539 w 8442829"/>
              <a:gd name="connsiteY6" fmla="*/ 6443723 h 6443723"/>
              <a:gd name="connsiteX7" fmla="*/ 10491 w 8442829"/>
              <a:gd name="connsiteY7" fmla="*/ 6443723 h 6443723"/>
              <a:gd name="connsiteX8" fmla="*/ 5431 w 8442829"/>
              <a:gd name="connsiteY8" fmla="*/ 0 h 6443723"/>
              <a:gd name="connsiteX0" fmla="*/ 0 w 8509899"/>
              <a:gd name="connsiteY0" fmla="*/ 0 h 6443723"/>
              <a:gd name="connsiteX1" fmla="*/ 6509472 w 8509899"/>
              <a:gd name="connsiteY1" fmla="*/ 34356 h 6443723"/>
              <a:gd name="connsiteX2" fmla="*/ 6959984 w 8509899"/>
              <a:gd name="connsiteY2" fmla="*/ 17178 h 6443723"/>
              <a:gd name="connsiteX3" fmla="*/ 7399556 w 8509899"/>
              <a:gd name="connsiteY3" fmla="*/ 404758 h 6443723"/>
              <a:gd name="connsiteX4" fmla="*/ 8509899 w 8509899"/>
              <a:gd name="connsiteY4" fmla="*/ 3213272 h 6443723"/>
              <a:gd name="connsiteX5" fmla="*/ 7477933 w 8509899"/>
              <a:gd name="connsiteY5" fmla="*/ 5956472 h 6443723"/>
              <a:gd name="connsiteX6" fmla="*/ 6945609 w 8509899"/>
              <a:gd name="connsiteY6" fmla="*/ 6443723 h 6443723"/>
              <a:gd name="connsiteX7" fmla="*/ 77561 w 8509899"/>
              <a:gd name="connsiteY7" fmla="*/ 6443723 h 6443723"/>
              <a:gd name="connsiteX8" fmla="*/ 0 w 8509899"/>
              <a:gd name="connsiteY8" fmla="*/ 0 h 6443723"/>
              <a:gd name="connsiteX0" fmla="*/ 19897 w 8529796"/>
              <a:gd name="connsiteY0" fmla="*/ 0 h 6443723"/>
              <a:gd name="connsiteX1" fmla="*/ 6529369 w 8529796"/>
              <a:gd name="connsiteY1" fmla="*/ 34356 h 6443723"/>
              <a:gd name="connsiteX2" fmla="*/ 6979881 w 8529796"/>
              <a:gd name="connsiteY2" fmla="*/ 17178 h 6443723"/>
              <a:gd name="connsiteX3" fmla="*/ 7419453 w 8529796"/>
              <a:gd name="connsiteY3" fmla="*/ 404758 h 6443723"/>
              <a:gd name="connsiteX4" fmla="*/ 8529796 w 8529796"/>
              <a:gd name="connsiteY4" fmla="*/ 3213272 h 6443723"/>
              <a:gd name="connsiteX5" fmla="*/ 7497830 w 8529796"/>
              <a:gd name="connsiteY5" fmla="*/ 5956472 h 6443723"/>
              <a:gd name="connsiteX6" fmla="*/ 6965506 w 8529796"/>
              <a:gd name="connsiteY6" fmla="*/ 6443723 h 6443723"/>
              <a:gd name="connsiteX7" fmla="*/ 6831 w 8529796"/>
              <a:gd name="connsiteY7" fmla="*/ 6443723 h 6443723"/>
              <a:gd name="connsiteX8" fmla="*/ 19897 w 8529796"/>
              <a:gd name="connsiteY8" fmla="*/ 0 h 644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29796" h="6443723">
                <a:moveTo>
                  <a:pt x="19897" y="0"/>
                </a:moveTo>
                <a:cubicBezTo>
                  <a:pt x="1454389" y="48339"/>
                  <a:pt x="5381455" y="31493"/>
                  <a:pt x="6529369" y="34356"/>
                </a:cubicBezTo>
                <a:lnTo>
                  <a:pt x="6979881" y="17178"/>
                </a:lnTo>
                <a:lnTo>
                  <a:pt x="7419453" y="404758"/>
                </a:lnTo>
                <a:lnTo>
                  <a:pt x="8529796" y="3213272"/>
                </a:lnTo>
                <a:lnTo>
                  <a:pt x="7497830" y="5956472"/>
                </a:lnTo>
                <a:lnTo>
                  <a:pt x="6965506" y="6443723"/>
                </a:lnTo>
                <a:lnTo>
                  <a:pt x="6831" y="6443723"/>
                </a:lnTo>
                <a:cubicBezTo>
                  <a:pt x="-14914" y="5129278"/>
                  <a:pt x="22427" y="3221861"/>
                  <a:pt x="19897"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sp>
        <p:nvSpPr>
          <p:cNvPr id="18" name="Right Triangle 17"/>
          <p:cNvSpPr/>
          <p:nvPr/>
        </p:nvSpPr>
        <p:spPr>
          <a:xfrm>
            <a:off x="138944" y="5677457"/>
            <a:ext cx="1191399" cy="1191399"/>
          </a:xfrm>
          <a:prstGeom prst="rtTriangle">
            <a:avLst/>
          </a:prstGeom>
          <a:solidFill>
            <a:srgbClr val="F689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308633" y="6379913"/>
            <a:ext cx="4114800" cy="184666"/>
          </a:xfrm>
          <a:prstGeom prst="rect">
            <a:avLst/>
          </a:prstGeom>
          <a:noFill/>
        </p:spPr>
        <p:txBody>
          <a:bodyPr wrap="square" lIns="0" tIns="0" rIns="0" bIns="0" rtlCol="0">
            <a:spAutoFit/>
          </a:bodyPr>
          <a:lstStyle/>
          <a:p>
            <a:r>
              <a:rPr lang="en-US" sz="1200" dirty="0" smtClean="0">
                <a:solidFill>
                  <a:srgbClr val="3D3738"/>
                </a:solidFill>
                <a:latin typeface="Calibri"/>
                <a:cs typeface="Calibri"/>
              </a:rPr>
              <a:t>Presentation Title (EDIT IN</a:t>
            </a:r>
            <a:r>
              <a:rPr lang="en-US" sz="1200" baseline="0" dirty="0" smtClean="0">
                <a:solidFill>
                  <a:srgbClr val="3D3738"/>
                </a:solidFill>
                <a:latin typeface="Calibri"/>
                <a:cs typeface="Calibri"/>
              </a:rPr>
              <a:t> MASTER &amp; LAYOUTS)</a:t>
            </a:r>
            <a:endParaRPr lang="en-US" sz="1200" dirty="0">
              <a:solidFill>
                <a:srgbClr val="3D3738"/>
              </a:solidFill>
              <a:latin typeface="Calibri"/>
              <a:cs typeface="Calibri"/>
            </a:endParaRPr>
          </a:p>
        </p:txBody>
      </p:sp>
      <p:sp>
        <p:nvSpPr>
          <p:cNvPr id="13" name="TextBox 12"/>
          <p:cNvSpPr txBox="1"/>
          <p:nvPr/>
        </p:nvSpPr>
        <p:spPr>
          <a:xfrm>
            <a:off x="1314537" y="6599040"/>
            <a:ext cx="2074333"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srgbClr val="3D3738"/>
                </a:solidFill>
                <a:latin typeface="Arial"/>
              </a:rPr>
              <a:t>Proprietary and Confidential. All Rights Reserved.</a:t>
            </a:r>
            <a:endParaRPr lang="en-US" sz="600" dirty="0">
              <a:solidFill>
                <a:srgbClr val="3D3738"/>
              </a:solidFill>
            </a:endParaRPr>
          </a:p>
        </p:txBody>
      </p:sp>
      <p:sp>
        <p:nvSpPr>
          <p:cNvPr id="16" name="Title Placeholder 1"/>
          <p:cNvSpPr>
            <a:spLocks noGrp="1"/>
          </p:cNvSpPr>
          <p:nvPr>
            <p:ph type="title"/>
          </p:nvPr>
        </p:nvSpPr>
        <p:spPr>
          <a:xfrm>
            <a:off x="392070" y="188106"/>
            <a:ext cx="7753295" cy="919163"/>
          </a:xfrm>
          <a:prstGeom prst="rect">
            <a:avLst/>
          </a:prstGeom>
        </p:spPr>
        <p:txBody>
          <a:bodyPr vert="horz" lIns="91440" tIns="0" rIns="91440" bIns="0" rtlCol="0" anchor="ctr">
            <a:normAutofit/>
          </a:bodyPr>
          <a:lstStyle/>
          <a:p>
            <a:r>
              <a:rPr lang="en-US" dirty="0" smtClean="0"/>
              <a:t>CLICK TO ADD SLIDE TITLE UP TO TWO LINES IN LENGTH – ALL CAPS PREFERED</a:t>
            </a:r>
            <a:endParaRPr lang="en-US" dirty="0"/>
          </a:p>
        </p:txBody>
      </p:sp>
      <p:sp>
        <p:nvSpPr>
          <p:cNvPr id="17" name="Text Placeholder 2"/>
          <p:cNvSpPr>
            <a:spLocks noGrp="1"/>
          </p:cNvSpPr>
          <p:nvPr>
            <p:ph type="body" idx="1"/>
          </p:nvPr>
        </p:nvSpPr>
        <p:spPr>
          <a:xfrm>
            <a:off x="392070" y="1291166"/>
            <a:ext cx="7709331" cy="483499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24" name="Rectangle 23"/>
          <p:cNvSpPr/>
          <p:nvPr/>
        </p:nvSpPr>
        <p:spPr>
          <a:xfrm rot="16200000">
            <a:off x="-3313404" y="3298738"/>
            <a:ext cx="6868858" cy="271378"/>
          </a:xfrm>
          <a:prstGeom prst="rect">
            <a:avLst/>
          </a:prstGeom>
          <a:solidFill>
            <a:srgbClr val="F689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p:cNvSpPr/>
          <p:nvPr/>
        </p:nvSpPr>
        <p:spPr>
          <a:xfrm>
            <a:off x="260524" y="-2"/>
            <a:ext cx="8883476" cy="874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ctagon 4"/>
          <p:cNvSpPr/>
          <p:nvPr/>
        </p:nvSpPr>
        <p:spPr>
          <a:xfrm>
            <a:off x="-23690" y="3792025"/>
            <a:ext cx="664970" cy="3078884"/>
          </a:xfrm>
          <a:custGeom>
            <a:avLst/>
            <a:gdLst>
              <a:gd name="connsiteX0" fmla="*/ 0 w 2379750"/>
              <a:gd name="connsiteY0" fmla="*/ 697005 h 2379750"/>
              <a:gd name="connsiteX1" fmla="*/ 697005 w 2379750"/>
              <a:gd name="connsiteY1" fmla="*/ 0 h 2379750"/>
              <a:gd name="connsiteX2" fmla="*/ 1682745 w 2379750"/>
              <a:gd name="connsiteY2" fmla="*/ 0 h 2379750"/>
              <a:gd name="connsiteX3" fmla="*/ 2379750 w 2379750"/>
              <a:gd name="connsiteY3" fmla="*/ 697005 h 2379750"/>
              <a:gd name="connsiteX4" fmla="*/ 2379750 w 2379750"/>
              <a:gd name="connsiteY4" fmla="*/ 1682745 h 2379750"/>
              <a:gd name="connsiteX5" fmla="*/ 1682745 w 2379750"/>
              <a:gd name="connsiteY5" fmla="*/ 2379750 h 2379750"/>
              <a:gd name="connsiteX6" fmla="*/ 697005 w 2379750"/>
              <a:gd name="connsiteY6" fmla="*/ 2379750 h 2379750"/>
              <a:gd name="connsiteX7" fmla="*/ 0 w 2379750"/>
              <a:gd name="connsiteY7" fmla="*/ 1682745 h 2379750"/>
              <a:gd name="connsiteX8" fmla="*/ 0 w 2379750"/>
              <a:gd name="connsiteY8" fmla="*/ 697005 h 2379750"/>
              <a:gd name="connsiteX0" fmla="*/ 0 w 2379750"/>
              <a:gd name="connsiteY0" fmla="*/ 697005 h 2379750"/>
              <a:gd name="connsiteX1" fmla="*/ 697005 w 2379750"/>
              <a:gd name="connsiteY1" fmla="*/ 0 h 2379750"/>
              <a:gd name="connsiteX2" fmla="*/ 1892611 w 2379750"/>
              <a:gd name="connsiteY2" fmla="*/ 5382 h 2379750"/>
              <a:gd name="connsiteX3" fmla="*/ 2379750 w 2379750"/>
              <a:gd name="connsiteY3" fmla="*/ 697005 h 2379750"/>
              <a:gd name="connsiteX4" fmla="*/ 2379750 w 2379750"/>
              <a:gd name="connsiteY4" fmla="*/ 1682745 h 2379750"/>
              <a:gd name="connsiteX5" fmla="*/ 1682745 w 2379750"/>
              <a:gd name="connsiteY5" fmla="*/ 2379750 h 2379750"/>
              <a:gd name="connsiteX6" fmla="*/ 697005 w 2379750"/>
              <a:gd name="connsiteY6" fmla="*/ 2379750 h 2379750"/>
              <a:gd name="connsiteX7" fmla="*/ 0 w 2379750"/>
              <a:gd name="connsiteY7" fmla="*/ 1682745 h 2379750"/>
              <a:gd name="connsiteX8" fmla="*/ 0 w 2379750"/>
              <a:gd name="connsiteY8" fmla="*/ 697005 h 2379750"/>
              <a:gd name="connsiteX0" fmla="*/ 0 w 2379750"/>
              <a:gd name="connsiteY0" fmla="*/ 697005 h 2379750"/>
              <a:gd name="connsiteX1" fmla="*/ 697005 w 2379750"/>
              <a:gd name="connsiteY1" fmla="*/ 0 h 2379750"/>
              <a:gd name="connsiteX2" fmla="*/ 1892611 w 2379750"/>
              <a:gd name="connsiteY2" fmla="*/ 5382 h 2379750"/>
              <a:gd name="connsiteX3" fmla="*/ 2379750 w 2379750"/>
              <a:gd name="connsiteY3" fmla="*/ 697005 h 2379750"/>
              <a:gd name="connsiteX4" fmla="*/ 2379750 w 2379750"/>
              <a:gd name="connsiteY4" fmla="*/ 1354476 h 2379750"/>
              <a:gd name="connsiteX5" fmla="*/ 1682745 w 2379750"/>
              <a:gd name="connsiteY5" fmla="*/ 2379750 h 2379750"/>
              <a:gd name="connsiteX6" fmla="*/ 697005 w 2379750"/>
              <a:gd name="connsiteY6" fmla="*/ 2379750 h 2379750"/>
              <a:gd name="connsiteX7" fmla="*/ 0 w 2379750"/>
              <a:gd name="connsiteY7" fmla="*/ 1682745 h 2379750"/>
              <a:gd name="connsiteX8" fmla="*/ 0 w 2379750"/>
              <a:gd name="connsiteY8" fmla="*/ 697005 h 2379750"/>
              <a:gd name="connsiteX0" fmla="*/ 0 w 2379750"/>
              <a:gd name="connsiteY0" fmla="*/ 697005 h 2379750"/>
              <a:gd name="connsiteX1" fmla="*/ 697005 w 2379750"/>
              <a:gd name="connsiteY1" fmla="*/ 0 h 2379750"/>
              <a:gd name="connsiteX2" fmla="*/ 1892611 w 2379750"/>
              <a:gd name="connsiteY2" fmla="*/ 5382 h 2379750"/>
              <a:gd name="connsiteX3" fmla="*/ 1916967 w 2379750"/>
              <a:gd name="connsiteY3" fmla="*/ 944552 h 2379750"/>
              <a:gd name="connsiteX4" fmla="*/ 2379750 w 2379750"/>
              <a:gd name="connsiteY4" fmla="*/ 1354476 h 2379750"/>
              <a:gd name="connsiteX5" fmla="*/ 1682745 w 2379750"/>
              <a:gd name="connsiteY5" fmla="*/ 2379750 h 2379750"/>
              <a:gd name="connsiteX6" fmla="*/ 697005 w 2379750"/>
              <a:gd name="connsiteY6" fmla="*/ 2379750 h 2379750"/>
              <a:gd name="connsiteX7" fmla="*/ 0 w 2379750"/>
              <a:gd name="connsiteY7" fmla="*/ 1682745 h 2379750"/>
              <a:gd name="connsiteX8" fmla="*/ 0 w 2379750"/>
              <a:gd name="connsiteY8" fmla="*/ 697005 h 2379750"/>
              <a:gd name="connsiteX0" fmla="*/ 0 w 2379750"/>
              <a:gd name="connsiteY0" fmla="*/ 697005 h 2379750"/>
              <a:gd name="connsiteX1" fmla="*/ 697005 w 2379750"/>
              <a:gd name="connsiteY1" fmla="*/ 0 h 2379750"/>
              <a:gd name="connsiteX2" fmla="*/ 1892611 w 2379750"/>
              <a:gd name="connsiteY2" fmla="*/ 5382 h 2379750"/>
              <a:gd name="connsiteX3" fmla="*/ 1787818 w 2379750"/>
              <a:gd name="connsiteY3" fmla="*/ 820779 h 2379750"/>
              <a:gd name="connsiteX4" fmla="*/ 2379750 w 2379750"/>
              <a:gd name="connsiteY4" fmla="*/ 1354476 h 2379750"/>
              <a:gd name="connsiteX5" fmla="*/ 1682745 w 2379750"/>
              <a:gd name="connsiteY5" fmla="*/ 2379750 h 2379750"/>
              <a:gd name="connsiteX6" fmla="*/ 697005 w 2379750"/>
              <a:gd name="connsiteY6" fmla="*/ 2379750 h 2379750"/>
              <a:gd name="connsiteX7" fmla="*/ 0 w 2379750"/>
              <a:gd name="connsiteY7" fmla="*/ 1682745 h 2379750"/>
              <a:gd name="connsiteX8" fmla="*/ 0 w 2379750"/>
              <a:gd name="connsiteY8" fmla="*/ 697005 h 2379750"/>
              <a:gd name="connsiteX0" fmla="*/ 0 w 2379750"/>
              <a:gd name="connsiteY0" fmla="*/ 697005 h 2379750"/>
              <a:gd name="connsiteX1" fmla="*/ 697005 w 2379750"/>
              <a:gd name="connsiteY1" fmla="*/ 0 h 2379750"/>
              <a:gd name="connsiteX2" fmla="*/ 1892611 w 2379750"/>
              <a:gd name="connsiteY2" fmla="*/ 5382 h 2379750"/>
              <a:gd name="connsiteX3" fmla="*/ 1895442 w 2379750"/>
              <a:gd name="connsiteY3" fmla="*/ 858449 h 2379750"/>
              <a:gd name="connsiteX4" fmla="*/ 2379750 w 2379750"/>
              <a:gd name="connsiteY4" fmla="*/ 1354476 h 2379750"/>
              <a:gd name="connsiteX5" fmla="*/ 1682745 w 2379750"/>
              <a:gd name="connsiteY5" fmla="*/ 2379750 h 2379750"/>
              <a:gd name="connsiteX6" fmla="*/ 697005 w 2379750"/>
              <a:gd name="connsiteY6" fmla="*/ 2379750 h 2379750"/>
              <a:gd name="connsiteX7" fmla="*/ 0 w 2379750"/>
              <a:gd name="connsiteY7" fmla="*/ 1682745 h 2379750"/>
              <a:gd name="connsiteX8" fmla="*/ 0 w 2379750"/>
              <a:gd name="connsiteY8" fmla="*/ 697005 h 2379750"/>
              <a:gd name="connsiteX0" fmla="*/ 0 w 2379750"/>
              <a:gd name="connsiteY0" fmla="*/ 697005 h 2379750"/>
              <a:gd name="connsiteX1" fmla="*/ 697005 w 2379750"/>
              <a:gd name="connsiteY1" fmla="*/ 0 h 2379750"/>
              <a:gd name="connsiteX2" fmla="*/ 1892611 w 2379750"/>
              <a:gd name="connsiteY2" fmla="*/ 5382 h 2379750"/>
              <a:gd name="connsiteX3" fmla="*/ 1895442 w 2379750"/>
              <a:gd name="connsiteY3" fmla="*/ 858449 h 2379750"/>
              <a:gd name="connsiteX4" fmla="*/ 2379750 w 2379750"/>
              <a:gd name="connsiteY4" fmla="*/ 1354476 h 2379750"/>
              <a:gd name="connsiteX5" fmla="*/ 2274677 w 2379750"/>
              <a:gd name="connsiteY5" fmla="*/ 1674778 h 2379750"/>
              <a:gd name="connsiteX6" fmla="*/ 697005 w 2379750"/>
              <a:gd name="connsiteY6" fmla="*/ 2379750 h 2379750"/>
              <a:gd name="connsiteX7" fmla="*/ 0 w 2379750"/>
              <a:gd name="connsiteY7" fmla="*/ 1682745 h 2379750"/>
              <a:gd name="connsiteX8" fmla="*/ 0 w 2379750"/>
              <a:gd name="connsiteY8" fmla="*/ 697005 h 2379750"/>
              <a:gd name="connsiteX0" fmla="*/ 0 w 2282888"/>
              <a:gd name="connsiteY0" fmla="*/ 697005 h 2379750"/>
              <a:gd name="connsiteX1" fmla="*/ 697005 w 2282888"/>
              <a:gd name="connsiteY1" fmla="*/ 0 h 2379750"/>
              <a:gd name="connsiteX2" fmla="*/ 1892611 w 2282888"/>
              <a:gd name="connsiteY2" fmla="*/ 5382 h 2379750"/>
              <a:gd name="connsiteX3" fmla="*/ 1895442 w 2282888"/>
              <a:gd name="connsiteY3" fmla="*/ 858449 h 2379750"/>
              <a:gd name="connsiteX4" fmla="*/ 2282888 w 2282888"/>
              <a:gd name="connsiteY4" fmla="*/ 1252228 h 2379750"/>
              <a:gd name="connsiteX5" fmla="*/ 2274677 w 2282888"/>
              <a:gd name="connsiteY5" fmla="*/ 1674778 h 2379750"/>
              <a:gd name="connsiteX6" fmla="*/ 697005 w 2282888"/>
              <a:gd name="connsiteY6" fmla="*/ 2379750 h 2379750"/>
              <a:gd name="connsiteX7" fmla="*/ 0 w 2282888"/>
              <a:gd name="connsiteY7" fmla="*/ 1682745 h 2379750"/>
              <a:gd name="connsiteX8" fmla="*/ 0 w 2282888"/>
              <a:gd name="connsiteY8" fmla="*/ 697005 h 2379750"/>
              <a:gd name="connsiteX0" fmla="*/ 0 w 2282888"/>
              <a:gd name="connsiteY0" fmla="*/ 697005 h 2073006"/>
              <a:gd name="connsiteX1" fmla="*/ 697005 w 2282888"/>
              <a:gd name="connsiteY1" fmla="*/ 0 h 2073006"/>
              <a:gd name="connsiteX2" fmla="*/ 1892611 w 2282888"/>
              <a:gd name="connsiteY2" fmla="*/ 5382 h 2073006"/>
              <a:gd name="connsiteX3" fmla="*/ 1895442 w 2282888"/>
              <a:gd name="connsiteY3" fmla="*/ 858449 h 2073006"/>
              <a:gd name="connsiteX4" fmla="*/ 2282888 w 2282888"/>
              <a:gd name="connsiteY4" fmla="*/ 1252228 h 2073006"/>
              <a:gd name="connsiteX5" fmla="*/ 2274677 w 2282888"/>
              <a:gd name="connsiteY5" fmla="*/ 1674778 h 2073006"/>
              <a:gd name="connsiteX6" fmla="*/ 745436 w 2282888"/>
              <a:gd name="connsiteY6" fmla="*/ 2073006 h 2073006"/>
              <a:gd name="connsiteX7" fmla="*/ 0 w 2282888"/>
              <a:gd name="connsiteY7" fmla="*/ 1682745 h 2073006"/>
              <a:gd name="connsiteX8" fmla="*/ 0 w 2282888"/>
              <a:gd name="connsiteY8" fmla="*/ 697005 h 2073006"/>
              <a:gd name="connsiteX0" fmla="*/ 0 w 2282888"/>
              <a:gd name="connsiteY0" fmla="*/ 697005 h 2035336"/>
              <a:gd name="connsiteX1" fmla="*/ 697005 w 2282888"/>
              <a:gd name="connsiteY1" fmla="*/ 0 h 2035336"/>
              <a:gd name="connsiteX2" fmla="*/ 1892611 w 2282888"/>
              <a:gd name="connsiteY2" fmla="*/ 5382 h 2035336"/>
              <a:gd name="connsiteX3" fmla="*/ 1895442 w 2282888"/>
              <a:gd name="connsiteY3" fmla="*/ 858449 h 2035336"/>
              <a:gd name="connsiteX4" fmla="*/ 2282888 w 2282888"/>
              <a:gd name="connsiteY4" fmla="*/ 1252228 h 2035336"/>
              <a:gd name="connsiteX5" fmla="*/ 2274677 w 2282888"/>
              <a:gd name="connsiteY5" fmla="*/ 1674778 h 2035336"/>
              <a:gd name="connsiteX6" fmla="*/ 1342749 w 2282888"/>
              <a:gd name="connsiteY6" fmla="*/ 2035336 h 2035336"/>
              <a:gd name="connsiteX7" fmla="*/ 0 w 2282888"/>
              <a:gd name="connsiteY7" fmla="*/ 1682745 h 2035336"/>
              <a:gd name="connsiteX8" fmla="*/ 0 w 2282888"/>
              <a:gd name="connsiteY8" fmla="*/ 697005 h 2035336"/>
              <a:gd name="connsiteX0" fmla="*/ 0 w 2282888"/>
              <a:gd name="connsiteY0" fmla="*/ 1746390 h 3084721"/>
              <a:gd name="connsiteX1" fmla="*/ 998352 w 2282888"/>
              <a:gd name="connsiteY1" fmla="*/ 0 h 3084721"/>
              <a:gd name="connsiteX2" fmla="*/ 1892611 w 2282888"/>
              <a:gd name="connsiteY2" fmla="*/ 1054767 h 3084721"/>
              <a:gd name="connsiteX3" fmla="*/ 1895442 w 2282888"/>
              <a:gd name="connsiteY3" fmla="*/ 1907834 h 3084721"/>
              <a:gd name="connsiteX4" fmla="*/ 2282888 w 2282888"/>
              <a:gd name="connsiteY4" fmla="*/ 2301613 h 3084721"/>
              <a:gd name="connsiteX5" fmla="*/ 2274677 w 2282888"/>
              <a:gd name="connsiteY5" fmla="*/ 2724163 h 3084721"/>
              <a:gd name="connsiteX6" fmla="*/ 1342749 w 2282888"/>
              <a:gd name="connsiteY6" fmla="*/ 3084721 h 3084721"/>
              <a:gd name="connsiteX7" fmla="*/ 0 w 2282888"/>
              <a:gd name="connsiteY7" fmla="*/ 2732130 h 3084721"/>
              <a:gd name="connsiteX8" fmla="*/ 0 w 2282888"/>
              <a:gd name="connsiteY8" fmla="*/ 1746390 h 3084721"/>
              <a:gd name="connsiteX0" fmla="*/ 0 w 2282888"/>
              <a:gd name="connsiteY0" fmla="*/ 1746390 h 3084721"/>
              <a:gd name="connsiteX1" fmla="*/ 998352 w 2282888"/>
              <a:gd name="connsiteY1" fmla="*/ 0 h 3084721"/>
              <a:gd name="connsiteX2" fmla="*/ 1892611 w 2282888"/>
              <a:gd name="connsiteY2" fmla="*/ 59197 h 3084721"/>
              <a:gd name="connsiteX3" fmla="*/ 1895442 w 2282888"/>
              <a:gd name="connsiteY3" fmla="*/ 1907834 h 3084721"/>
              <a:gd name="connsiteX4" fmla="*/ 2282888 w 2282888"/>
              <a:gd name="connsiteY4" fmla="*/ 2301613 h 3084721"/>
              <a:gd name="connsiteX5" fmla="*/ 2274677 w 2282888"/>
              <a:gd name="connsiteY5" fmla="*/ 2724163 h 3084721"/>
              <a:gd name="connsiteX6" fmla="*/ 1342749 w 2282888"/>
              <a:gd name="connsiteY6" fmla="*/ 3084721 h 3084721"/>
              <a:gd name="connsiteX7" fmla="*/ 0 w 2282888"/>
              <a:gd name="connsiteY7" fmla="*/ 2732130 h 3084721"/>
              <a:gd name="connsiteX8" fmla="*/ 0 w 2282888"/>
              <a:gd name="connsiteY8" fmla="*/ 1746390 h 3084721"/>
              <a:gd name="connsiteX0" fmla="*/ 0 w 2282888"/>
              <a:gd name="connsiteY0" fmla="*/ 1950885 h 3289216"/>
              <a:gd name="connsiteX1" fmla="*/ 1041401 w 2282888"/>
              <a:gd name="connsiteY1" fmla="*/ 0 h 3289216"/>
              <a:gd name="connsiteX2" fmla="*/ 1892611 w 2282888"/>
              <a:gd name="connsiteY2" fmla="*/ 263692 h 3289216"/>
              <a:gd name="connsiteX3" fmla="*/ 1895442 w 2282888"/>
              <a:gd name="connsiteY3" fmla="*/ 2112329 h 3289216"/>
              <a:gd name="connsiteX4" fmla="*/ 2282888 w 2282888"/>
              <a:gd name="connsiteY4" fmla="*/ 2506108 h 3289216"/>
              <a:gd name="connsiteX5" fmla="*/ 2274677 w 2282888"/>
              <a:gd name="connsiteY5" fmla="*/ 2928658 h 3289216"/>
              <a:gd name="connsiteX6" fmla="*/ 1342749 w 2282888"/>
              <a:gd name="connsiteY6" fmla="*/ 3289216 h 3289216"/>
              <a:gd name="connsiteX7" fmla="*/ 0 w 2282888"/>
              <a:gd name="connsiteY7" fmla="*/ 2936625 h 3289216"/>
              <a:gd name="connsiteX8" fmla="*/ 0 w 2282888"/>
              <a:gd name="connsiteY8" fmla="*/ 1950885 h 3289216"/>
              <a:gd name="connsiteX0" fmla="*/ 0 w 2282888"/>
              <a:gd name="connsiteY0" fmla="*/ 2101566 h 3439897"/>
              <a:gd name="connsiteX1" fmla="*/ 998351 w 2282888"/>
              <a:gd name="connsiteY1" fmla="*/ 0 h 3439897"/>
              <a:gd name="connsiteX2" fmla="*/ 1892611 w 2282888"/>
              <a:gd name="connsiteY2" fmla="*/ 414373 h 3439897"/>
              <a:gd name="connsiteX3" fmla="*/ 1895442 w 2282888"/>
              <a:gd name="connsiteY3" fmla="*/ 2263010 h 3439897"/>
              <a:gd name="connsiteX4" fmla="*/ 2282888 w 2282888"/>
              <a:gd name="connsiteY4" fmla="*/ 2656789 h 3439897"/>
              <a:gd name="connsiteX5" fmla="*/ 2274677 w 2282888"/>
              <a:gd name="connsiteY5" fmla="*/ 3079339 h 3439897"/>
              <a:gd name="connsiteX6" fmla="*/ 1342749 w 2282888"/>
              <a:gd name="connsiteY6" fmla="*/ 3439897 h 3439897"/>
              <a:gd name="connsiteX7" fmla="*/ 0 w 2282888"/>
              <a:gd name="connsiteY7" fmla="*/ 3087306 h 3439897"/>
              <a:gd name="connsiteX8" fmla="*/ 0 w 2282888"/>
              <a:gd name="connsiteY8" fmla="*/ 2101566 h 3439897"/>
              <a:gd name="connsiteX0" fmla="*/ 0 w 2282888"/>
              <a:gd name="connsiteY0" fmla="*/ 2279154 h 3617485"/>
              <a:gd name="connsiteX1" fmla="*/ 998351 w 2282888"/>
              <a:gd name="connsiteY1" fmla="*/ 0 h 3617485"/>
              <a:gd name="connsiteX2" fmla="*/ 1892611 w 2282888"/>
              <a:gd name="connsiteY2" fmla="*/ 591961 h 3617485"/>
              <a:gd name="connsiteX3" fmla="*/ 1895442 w 2282888"/>
              <a:gd name="connsiteY3" fmla="*/ 2440598 h 3617485"/>
              <a:gd name="connsiteX4" fmla="*/ 2282888 w 2282888"/>
              <a:gd name="connsiteY4" fmla="*/ 2834377 h 3617485"/>
              <a:gd name="connsiteX5" fmla="*/ 2274677 w 2282888"/>
              <a:gd name="connsiteY5" fmla="*/ 3256927 h 3617485"/>
              <a:gd name="connsiteX6" fmla="*/ 1342749 w 2282888"/>
              <a:gd name="connsiteY6" fmla="*/ 3617485 h 3617485"/>
              <a:gd name="connsiteX7" fmla="*/ 0 w 2282888"/>
              <a:gd name="connsiteY7" fmla="*/ 3264894 h 3617485"/>
              <a:gd name="connsiteX8" fmla="*/ 0 w 2282888"/>
              <a:gd name="connsiteY8" fmla="*/ 2279154 h 3617485"/>
              <a:gd name="connsiteX0" fmla="*/ 0 w 2282888"/>
              <a:gd name="connsiteY0" fmla="*/ 2279154 h 3643141"/>
              <a:gd name="connsiteX1" fmla="*/ 998351 w 2282888"/>
              <a:gd name="connsiteY1" fmla="*/ 0 h 3643141"/>
              <a:gd name="connsiteX2" fmla="*/ 1892611 w 2282888"/>
              <a:gd name="connsiteY2" fmla="*/ 591961 h 3643141"/>
              <a:gd name="connsiteX3" fmla="*/ 1895442 w 2282888"/>
              <a:gd name="connsiteY3" fmla="*/ 2440598 h 3643141"/>
              <a:gd name="connsiteX4" fmla="*/ 2282888 w 2282888"/>
              <a:gd name="connsiteY4" fmla="*/ 2834377 h 3643141"/>
              <a:gd name="connsiteX5" fmla="*/ 2274677 w 2282888"/>
              <a:gd name="connsiteY5" fmla="*/ 3256927 h 3643141"/>
              <a:gd name="connsiteX6" fmla="*/ 1317090 w 2282888"/>
              <a:gd name="connsiteY6" fmla="*/ 3643141 h 3643141"/>
              <a:gd name="connsiteX7" fmla="*/ 0 w 2282888"/>
              <a:gd name="connsiteY7" fmla="*/ 3264894 h 3643141"/>
              <a:gd name="connsiteX8" fmla="*/ 0 w 2282888"/>
              <a:gd name="connsiteY8" fmla="*/ 2279154 h 3643141"/>
              <a:gd name="connsiteX0" fmla="*/ 0 w 2282888"/>
              <a:gd name="connsiteY0" fmla="*/ 2150877 h 3514864"/>
              <a:gd name="connsiteX1" fmla="*/ 1024009 w 2282888"/>
              <a:gd name="connsiteY1" fmla="*/ 0 h 3514864"/>
              <a:gd name="connsiteX2" fmla="*/ 1892611 w 2282888"/>
              <a:gd name="connsiteY2" fmla="*/ 463684 h 3514864"/>
              <a:gd name="connsiteX3" fmla="*/ 1895442 w 2282888"/>
              <a:gd name="connsiteY3" fmla="*/ 2312321 h 3514864"/>
              <a:gd name="connsiteX4" fmla="*/ 2282888 w 2282888"/>
              <a:gd name="connsiteY4" fmla="*/ 2706100 h 3514864"/>
              <a:gd name="connsiteX5" fmla="*/ 2274677 w 2282888"/>
              <a:gd name="connsiteY5" fmla="*/ 3128650 h 3514864"/>
              <a:gd name="connsiteX6" fmla="*/ 1317090 w 2282888"/>
              <a:gd name="connsiteY6" fmla="*/ 3514864 h 3514864"/>
              <a:gd name="connsiteX7" fmla="*/ 0 w 2282888"/>
              <a:gd name="connsiteY7" fmla="*/ 3136617 h 3514864"/>
              <a:gd name="connsiteX8" fmla="*/ 0 w 2282888"/>
              <a:gd name="connsiteY8" fmla="*/ 2150877 h 3514864"/>
              <a:gd name="connsiteX0" fmla="*/ 0 w 2282888"/>
              <a:gd name="connsiteY0" fmla="*/ 1841268 h 3205255"/>
              <a:gd name="connsiteX1" fmla="*/ 1617918 w 2282888"/>
              <a:gd name="connsiteY1" fmla="*/ 0 h 3205255"/>
              <a:gd name="connsiteX2" fmla="*/ 1892611 w 2282888"/>
              <a:gd name="connsiteY2" fmla="*/ 154075 h 3205255"/>
              <a:gd name="connsiteX3" fmla="*/ 1895442 w 2282888"/>
              <a:gd name="connsiteY3" fmla="*/ 2002712 h 3205255"/>
              <a:gd name="connsiteX4" fmla="*/ 2282888 w 2282888"/>
              <a:gd name="connsiteY4" fmla="*/ 2396491 h 3205255"/>
              <a:gd name="connsiteX5" fmla="*/ 2274677 w 2282888"/>
              <a:gd name="connsiteY5" fmla="*/ 2819041 h 3205255"/>
              <a:gd name="connsiteX6" fmla="*/ 1317090 w 2282888"/>
              <a:gd name="connsiteY6" fmla="*/ 3205255 h 3205255"/>
              <a:gd name="connsiteX7" fmla="*/ 0 w 2282888"/>
              <a:gd name="connsiteY7" fmla="*/ 2827008 h 3205255"/>
              <a:gd name="connsiteX8" fmla="*/ 0 w 2282888"/>
              <a:gd name="connsiteY8" fmla="*/ 1841268 h 3205255"/>
              <a:gd name="connsiteX0" fmla="*/ 1611138 w 2282888"/>
              <a:gd name="connsiteY0" fmla="*/ 1803357 h 3205255"/>
              <a:gd name="connsiteX1" fmla="*/ 1617918 w 2282888"/>
              <a:gd name="connsiteY1" fmla="*/ 0 h 3205255"/>
              <a:gd name="connsiteX2" fmla="*/ 1892611 w 2282888"/>
              <a:gd name="connsiteY2" fmla="*/ 154075 h 3205255"/>
              <a:gd name="connsiteX3" fmla="*/ 1895442 w 2282888"/>
              <a:gd name="connsiteY3" fmla="*/ 2002712 h 3205255"/>
              <a:gd name="connsiteX4" fmla="*/ 2282888 w 2282888"/>
              <a:gd name="connsiteY4" fmla="*/ 2396491 h 3205255"/>
              <a:gd name="connsiteX5" fmla="*/ 2274677 w 2282888"/>
              <a:gd name="connsiteY5" fmla="*/ 2819041 h 3205255"/>
              <a:gd name="connsiteX6" fmla="*/ 1317090 w 2282888"/>
              <a:gd name="connsiteY6" fmla="*/ 3205255 h 3205255"/>
              <a:gd name="connsiteX7" fmla="*/ 0 w 2282888"/>
              <a:gd name="connsiteY7" fmla="*/ 2827008 h 3205255"/>
              <a:gd name="connsiteX8" fmla="*/ 1611138 w 2282888"/>
              <a:gd name="connsiteY8" fmla="*/ 1803357 h 3205255"/>
              <a:gd name="connsiteX0" fmla="*/ 294048 w 965798"/>
              <a:gd name="connsiteY0" fmla="*/ 1803357 h 3205255"/>
              <a:gd name="connsiteX1" fmla="*/ 300828 w 965798"/>
              <a:gd name="connsiteY1" fmla="*/ 0 h 3205255"/>
              <a:gd name="connsiteX2" fmla="*/ 575521 w 965798"/>
              <a:gd name="connsiteY2" fmla="*/ 154075 h 3205255"/>
              <a:gd name="connsiteX3" fmla="*/ 578352 w 965798"/>
              <a:gd name="connsiteY3" fmla="*/ 2002712 h 3205255"/>
              <a:gd name="connsiteX4" fmla="*/ 965798 w 965798"/>
              <a:gd name="connsiteY4" fmla="*/ 2396491 h 3205255"/>
              <a:gd name="connsiteX5" fmla="*/ 957587 w 965798"/>
              <a:gd name="connsiteY5" fmla="*/ 2819041 h 3205255"/>
              <a:gd name="connsiteX6" fmla="*/ 0 w 965798"/>
              <a:gd name="connsiteY6" fmla="*/ 3205255 h 3205255"/>
              <a:gd name="connsiteX7" fmla="*/ 300366 w 965798"/>
              <a:gd name="connsiteY7" fmla="*/ 2523717 h 3205255"/>
              <a:gd name="connsiteX8" fmla="*/ 294048 w 965798"/>
              <a:gd name="connsiteY8" fmla="*/ 1803357 h 3205255"/>
              <a:gd name="connsiteX0" fmla="*/ 294048 w 965798"/>
              <a:gd name="connsiteY0" fmla="*/ 1803357 h 3205255"/>
              <a:gd name="connsiteX1" fmla="*/ 300828 w 965798"/>
              <a:gd name="connsiteY1" fmla="*/ 0 h 3205255"/>
              <a:gd name="connsiteX2" fmla="*/ 575521 w 965798"/>
              <a:gd name="connsiteY2" fmla="*/ 154075 h 3205255"/>
              <a:gd name="connsiteX3" fmla="*/ 578352 w 965798"/>
              <a:gd name="connsiteY3" fmla="*/ 2002712 h 3205255"/>
              <a:gd name="connsiteX4" fmla="*/ 965798 w 965798"/>
              <a:gd name="connsiteY4" fmla="*/ 2396491 h 3205255"/>
              <a:gd name="connsiteX5" fmla="*/ 957587 w 965798"/>
              <a:gd name="connsiteY5" fmla="*/ 2819041 h 3205255"/>
              <a:gd name="connsiteX6" fmla="*/ 0 w 965798"/>
              <a:gd name="connsiteY6" fmla="*/ 3205255 h 3205255"/>
              <a:gd name="connsiteX7" fmla="*/ 294048 w 965798"/>
              <a:gd name="connsiteY7" fmla="*/ 1803357 h 3205255"/>
              <a:gd name="connsiteX0" fmla="*/ 0 w 671750"/>
              <a:gd name="connsiteY0" fmla="*/ 1803357 h 3078884"/>
              <a:gd name="connsiteX1" fmla="*/ 6780 w 671750"/>
              <a:gd name="connsiteY1" fmla="*/ 0 h 3078884"/>
              <a:gd name="connsiteX2" fmla="*/ 281473 w 671750"/>
              <a:gd name="connsiteY2" fmla="*/ 154075 h 3078884"/>
              <a:gd name="connsiteX3" fmla="*/ 284304 w 671750"/>
              <a:gd name="connsiteY3" fmla="*/ 2002712 h 3078884"/>
              <a:gd name="connsiteX4" fmla="*/ 671750 w 671750"/>
              <a:gd name="connsiteY4" fmla="*/ 2396491 h 3078884"/>
              <a:gd name="connsiteX5" fmla="*/ 663539 w 671750"/>
              <a:gd name="connsiteY5" fmla="*/ 2819041 h 3078884"/>
              <a:gd name="connsiteX6" fmla="*/ 15543 w 671750"/>
              <a:gd name="connsiteY6" fmla="*/ 3078884 h 3078884"/>
              <a:gd name="connsiteX7" fmla="*/ 0 w 671750"/>
              <a:gd name="connsiteY7" fmla="*/ 1803357 h 3078884"/>
              <a:gd name="connsiteX0" fmla="*/ 8763 w 664970"/>
              <a:gd name="connsiteY0" fmla="*/ 3078884 h 3078884"/>
              <a:gd name="connsiteX1" fmla="*/ 0 w 664970"/>
              <a:gd name="connsiteY1" fmla="*/ 0 h 3078884"/>
              <a:gd name="connsiteX2" fmla="*/ 274693 w 664970"/>
              <a:gd name="connsiteY2" fmla="*/ 154075 h 3078884"/>
              <a:gd name="connsiteX3" fmla="*/ 277524 w 664970"/>
              <a:gd name="connsiteY3" fmla="*/ 2002712 h 3078884"/>
              <a:gd name="connsiteX4" fmla="*/ 664970 w 664970"/>
              <a:gd name="connsiteY4" fmla="*/ 2396491 h 3078884"/>
              <a:gd name="connsiteX5" fmla="*/ 656759 w 664970"/>
              <a:gd name="connsiteY5" fmla="*/ 2819041 h 3078884"/>
              <a:gd name="connsiteX6" fmla="*/ 8763 w 664970"/>
              <a:gd name="connsiteY6" fmla="*/ 3078884 h 3078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4970" h="3078884">
                <a:moveTo>
                  <a:pt x="8763" y="3078884"/>
                </a:moveTo>
                <a:lnTo>
                  <a:pt x="0" y="0"/>
                </a:lnTo>
                <a:lnTo>
                  <a:pt x="274693" y="154075"/>
                </a:lnTo>
                <a:cubicBezTo>
                  <a:pt x="275637" y="438431"/>
                  <a:pt x="276580" y="1718356"/>
                  <a:pt x="277524" y="2002712"/>
                </a:cubicBezTo>
                <a:lnTo>
                  <a:pt x="664970" y="2396491"/>
                </a:lnTo>
                <a:lnTo>
                  <a:pt x="656759" y="2819041"/>
                </a:lnTo>
                <a:lnTo>
                  <a:pt x="8763" y="3078884"/>
                </a:lnTo>
                <a:close/>
              </a:path>
            </a:pathLst>
          </a:cu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lide Number Placeholder 10"/>
          <p:cNvSpPr>
            <a:spLocks noGrp="1"/>
          </p:cNvSpPr>
          <p:nvPr>
            <p:ph type="sldNum" sz="quarter" idx="4"/>
          </p:nvPr>
        </p:nvSpPr>
        <p:spPr>
          <a:xfrm>
            <a:off x="160654" y="6126164"/>
            <a:ext cx="577488" cy="682624"/>
          </a:xfrm>
          <a:prstGeom prst="rect">
            <a:avLst/>
          </a:prstGeom>
        </p:spPr>
        <p:txBody>
          <a:bodyPr vert="horz" lIns="0" tIns="0" rIns="0" bIns="0" rtlCol="0" anchor="ctr"/>
          <a:lstStyle>
            <a:lvl1pPr algn="ctr">
              <a:defRPr sz="2400" b="1" i="0">
                <a:solidFill>
                  <a:schemeClr val="bg1"/>
                </a:solidFill>
                <a:latin typeface="Calibri"/>
                <a:cs typeface="Calibri"/>
              </a:defRPr>
            </a:lvl1pPr>
          </a:lstStyle>
          <a:p>
            <a:fld id="{1F14DCFC-ED1C-E343-B6A7-F87C1711FBF8}" type="slidenum">
              <a:rPr lang="en-US" smtClean="0"/>
              <a:pPr/>
              <a:t>‹#›</a:t>
            </a:fld>
            <a:endParaRPr lang="en-US" dirty="0"/>
          </a:p>
        </p:txBody>
      </p:sp>
      <p:sp>
        <p:nvSpPr>
          <p:cNvPr id="19" name="Right Triangle 18"/>
          <p:cNvSpPr/>
          <p:nvPr/>
        </p:nvSpPr>
        <p:spPr>
          <a:xfrm rot="5400000">
            <a:off x="202935" y="-3635"/>
            <a:ext cx="395261" cy="395309"/>
          </a:xfrm>
          <a:custGeom>
            <a:avLst/>
            <a:gdLst>
              <a:gd name="connsiteX0" fmla="*/ 0 w 1191399"/>
              <a:gd name="connsiteY0" fmla="*/ 1191399 h 1191399"/>
              <a:gd name="connsiteX1" fmla="*/ 0 w 1191399"/>
              <a:gd name="connsiteY1" fmla="*/ 0 h 1191399"/>
              <a:gd name="connsiteX2" fmla="*/ 1191399 w 1191399"/>
              <a:gd name="connsiteY2" fmla="*/ 1191399 h 1191399"/>
              <a:gd name="connsiteX3" fmla="*/ 0 w 1191399"/>
              <a:gd name="connsiteY3" fmla="*/ 1191399 h 1191399"/>
              <a:gd name="connsiteX0" fmla="*/ 0 w 1191399"/>
              <a:gd name="connsiteY0" fmla="*/ 401625 h 401625"/>
              <a:gd name="connsiteX1" fmla="*/ 777182 w 1191399"/>
              <a:gd name="connsiteY1" fmla="*/ 0 h 401625"/>
              <a:gd name="connsiteX2" fmla="*/ 1191399 w 1191399"/>
              <a:gd name="connsiteY2" fmla="*/ 401625 h 401625"/>
              <a:gd name="connsiteX3" fmla="*/ 0 w 1191399"/>
              <a:gd name="connsiteY3" fmla="*/ 401625 h 401625"/>
              <a:gd name="connsiteX0" fmla="*/ 0 w 420536"/>
              <a:gd name="connsiteY0" fmla="*/ 388988 h 401625"/>
              <a:gd name="connsiteX1" fmla="*/ 6319 w 420536"/>
              <a:gd name="connsiteY1" fmla="*/ 0 h 401625"/>
              <a:gd name="connsiteX2" fmla="*/ 420536 w 420536"/>
              <a:gd name="connsiteY2" fmla="*/ 401625 h 401625"/>
              <a:gd name="connsiteX3" fmla="*/ 0 w 420536"/>
              <a:gd name="connsiteY3" fmla="*/ 388988 h 401625"/>
              <a:gd name="connsiteX0" fmla="*/ 0 w 420536"/>
              <a:gd name="connsiteY0" fmla="*/ 382672 h 395309"/>
              <a:gd name="connsiteX1" fmla="*/ 25278 w 420536"/>
              <a:gd name="connsiteY1" fmla="*/ 0 h 395309"/>
              <a:gd name="connsiteX2" fmla="*/ 420536 w 420536"/>
              <a:gd name="connsiteY2" fmla="*/ 395309 h 395309"/>
              <a:gd name="connsiteX3" fmla="*/ 0 w 420536"/>
              <a:gd name="connsiteY3" fmla="*/ 382672 h 395309"/>
              <a:gd name="connsiteX0" fmla="*/ 0 w 395261"/>
              <a:gd name="connsiteY0" fmla="*/ 388991 h 395309"/>
              <a:gd name="connsiteX1" fmla="*/ 3 w 395261"/>
              <a:gd name="connsiteY1" fmla="*/ 0 h 395309"/>
              <a:gd name="connsiteX2" fmla="*/ 395261 w 395261"/>
              <a:gd name="connsiteY2" fmla="*/ 395309 h 395309"/>
              <a:gd name="connsiteX3" fmla="*/ 0 w 395261"/>
              <a:gd name="connsiteY3" fmla="*/ 388991 h 395309"/>
            </a:gdLst>
            <a:ahLst/>
            <a:cxnLst>
              <a:cxn ang="0">
                <a:pos x="connsiteX0" y="connsiteY0"/>
              </a:cxn>
              <a:cxn ang="0">
                <a:pos x="connsiteX1" y="connsiteY1"/>
              </a:cxn>
              <a:cxn ang="0">
                <a:pos x="connsiteX2" y="connsiteY2"/>
              </a:cxn>
              <a:cxn ang="0">
                <a:pos x="connsiteX3" y="connsiteY3"/>
              </a:cxn>
            </a:cxnLst>
            <a:rect l="l" t="t" r="r" b="b"/>
            <a:pathLst>
              <a:path w="395261" h="395309">
                <a:moveTo>
                  <a:pt x="0" y="388991"/>
                </a:moveTo>
                <a:cubicBezTo>
                  <a:pt x="1" y="259327"/>
                  <a:pt x="2" y="129664"/>
                  <a:pt x="3" y="0"/>
                </a:cubicBezTo>
                <a:lnTo>
                  <a:pt x="395261" y="395309"/>
                </a:lnTo>
                <a:lnTo>
                  <a:pt x="0" y="388991"/>
                </a:lnTo>
                <a:close/>
              </a:path>
            </a:pathLst>
          </a:custGeom>
          <a:solidFill>
            <a:srgbClr val="F689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0" name="Group 9"/>
          <p:cNvGrpSpPr/>
          <p:nvPr/>
        </p:nvGrpSpPr>
        <p:grpSpPr>
          <a:xfrm>
            <a:off x="7985302" y="-224288"/>
            <a:ext cx="1000657" cy="6788867"/>
            <a:chOff x="8134710" y="-224288"/>
            <a:chExt cx="1000657" cy="6788867"/>
          </a:xfrm>
        </p:grpSpPr>
        <p:sp>
          <p:nvSpPr>
            <p:cNvPr id="4" name="Octagon 3"/>
            <p:cNvSpPr/>
            <p:nvPr userDrawn="1"/>
          </p:nvSpPr>
          <p:spPr>
            <a:xfrm rot="20280000">
              <a:off x="8134710" y="-224288"/>
              <a:ext cx="1000657" cy="533933"/>
            </a:xfrm>
            <a:custGeom>
              <a:avLst/>
              <a:gdLst>
                <a:gd name="connsiteX0" fmla="*/ 0 w 1219718"/>
                <a:gd name="connsiteY0" fmla="*/ 357243 h 1219718"/>
                <a:gd name="connsiteX1" fmla="*/ 357243 w 1219718"/>
                <a:gd name="connsiteY1" fmla="*/ 0 h 1219718"/>
                <a:gd name="connsiteX2" fmla="*/ 862475 w 1219718"/>
                <a:gd name="connsiteY2" fmla="*/ 0 h 1219718"/>
                <a:gd name="connsiteX3" fmla="*/ 1219718 w 1219718"/>
                <a:gd name="connsiteY3" fmla="*/ 357243 h 1219718"/>
                <a:gd name="connsiteX4" fmla="*/ 1219718 w 1219718"/>
                <a:gd name="connsiteY4" fmla="*/ 862475 h 1219718"/>
                <a:gd name="connsiteX5" fmla="*/ 862475 w 1219718"/>
                <a:gd name="connsiteY5" fmla="*/ 1219718 h 1219718"/>
                <a:gd name="connsiteX6" fmla="*/ 357243 w 1219718"/>
                <a:gd name="connsiteY6" fmla="*/ 1219718 h 1219718"/>
                <a:gd name="connsiteX7" fmla="*/ 0 w 1219718"/>
                <a:gd name="connsiteY7" fmla="*/ 862475 h 1219718"/>
                <a:gd name="connsiteX8" fmla="*/ 0 w 1219718"/>
                <a:gd name="connsiteY8" fmla="*/ 357243 h 1219718"/>
                <a:gd name="connsiteX0" fmla="*/ 0 w 1219718"/>
                <a:gd name="connsiteY0" fmla="*/ 357243 h 1219718"/>
                <a:gd name="connsiteX1" fmla="*/ 357243 w 1219718"/>
                <a:gd name="connsiteY1" fmla="*/ 0 h 1219718"/>
                <a:gd name="connsiteX2" fmla="*/ 1219718 w 1219718"/>
                <a:gd name="connsiteY2" fmla="*/ 357243 h 1219718"/>
                <a:gd name="connsiteX3" fmla="*/ 1219718 w 1219718"/>
                <a:gd name="connsiteY3" fmla="*/ 862475 h 1219718"/>
                <a:gd name="connsiteX4" fmla="*/ 862475 w 1219718"/>
                <a:gd name="connsiteY4" fmla="*/ 1219718 h 1219718"/>
                <a:gd name="connsiteX5" fmla="*/ 357243 w 1219718"/>
                <a:gd name="connsiteY5" fmla="*/ 1219718 h 1219718"/>
                <a:gd name="connsiteX6" fmla="*/ 0 w 1219718"/>
                <a:gd name="connsiteY6" fmla="*/ 862475 h 1219718"/>
                <a:gd name="connsiteX7" fmla="*/ 0 w 1219718"/>
                <a:gd name="connsiteY7" fmla="*/ 357243 h 1219718"/>
                <a:gd name="connsiteX0" fmla="*/ 0 w 1219718"/>
                <a:gd name="connsiteY0" fmla="*/ 357243 h 1219718"/>
                <a:gd name="connsiteX1" fmla="*/ 357243 w 1219718"/>
                <a:gd name="connsiteY1" fmla="*/ 0 h 1219718"/>
                <a:gd name="connsiteX2" fmla="*/ 1219718 w 1219718"/>
                <a:gd name="connsiteY2" fmla="*/ 862475 h 1219718"/>
                <a:gd name="connsiteX3" fmla="*/ 862475 w 1219718"/>
                <a:gd name="connsiteY3" fmla="*/ 1219718 h 1219718"/>
                <a:gd name="connsiteX4" fmla="*/ 357243 w 1219718"/>
                <a:gd name="connsiteY4" fmla="*/ 1219718 h 1219718"/>
                <a:gd name="connsiteX5" fmla="*/ 0 w 1219718"/>
                <a:gd name="connsiteY5" fmla="*/ 862475 h 1219718"/>
                <a:gd name="connsiteX6" fmla="*/ 0 w 1219718"/>
                <a:gd name="connsiteY6" fmla="*/ 357243 h 1219718"/>
                <a:gd name="connsiteX0" fmla="*/ 0 w 1219718"/>
                <a:gd name="connsiteY0" fmla="*/ 0 h 862475"/>
                <a:gd name="connsiteX1" fmla="*/ 1219718 w 1219718"/>
                <a:gd name="connsiteY1" fmla="*/ 505232 h 862475"/>
                <a:gd name="connsiteX2" fmla="*/ 862475 w 1219718"/>
                <a:gd name="connsiteY2" fmla="*/ 862475 h 862475"/>
                <a:gd name="connsiteX3" fmla="*/ 357243 w 1219718"/>
                <a:gd name="connsiteY3" fmla="*/ 862475 h 862475"/>
                <a:gd name="connsiteX4" fmla="*/ 0 w 1219718"/>
                <a:gd name="connsiteY4" fmla="*/ 505232 h 862475"/>
                <a:gd name="connsiteX5" fmla="*/ 0 w 1219718"/>
                <a:gd name="connsiteY5" fmla="*/ 0 h 862475"/>
                <a:gd name="connsiteX0" fmla="*/ 3547 w 1219718"/>
                <a:gd name="connsiteY0" fmla="*/ 0 h 533933"/>
                <a:gd name="connsiteX1" fmla="*/ 1219718 w 1219718"/>
                <a:gd name="connsiteY1" fmla="*/ 176690 h 533933"/>
                <a:gd name="connsiteX2" fmla="*/ 862475 w 1219718"/>
                <a:gd name="connsiteY2" fmla="*/ 533933 h 533933"/>
                <a:gd name="connsiteX3" fmla="*/ 357243 w 1219718"/>
                <a:gd name="connsiteY3" fmla="*/ 533933 h 533933"/>
                <a:gd name="connsiteX4" fmla="*/ 0 w 1219718"/>
                <a:gd name="connsiteY4" fmla="*/ 176690 h 533933"/>
                <a:gd name="connsiteX5" fmla="*/ 3547 w 1219718"/>
                <a:gd name="connsiteY5" fmla="*/ 0 h 533933"/>
                <a:gd name="connsiteX0" fmla="*/ 3547 w 1000657"/>
                <a:gd name="connsiteY0" fmla="*/ 0 h 533933"/>
                <a:gd name="connsiteX1" fmla="*/ 1000657 w 1000657"/>
                <a:gd name="connsiteY1" fmla="*/ 415293 h 533933"/>
                <a:gd name="connsiteX2" fmla="*/ 862475 w 1000657"/>
                <a:gd name="connsiteY2" fmla="*/ 533933 h 533933"/>
                <a:gd name="connsiteX3" fmla="*/ 357243 w 1000657"/>
                <a:gd name="connsiteY3" fmla="*/ 533933 h 533933"/>
                <a:gd name="connsiteX4" fmla="*/ 0 w 1000657"/>
                <a:gd name="connsiteY4" fmla="*/ 176690 h 533933"/>
                <a:gd name="connsiteX5" fmla="*/ 3547 w 1000657"/>
                <a:gd name="connsiteY5" fmla="*/ 0 h 533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657" h="533933">
                  <a:moveTo>
                    <a:pt x="3547" y="0"/>
                  </a:moveTo>
                  <a:lnTo>
                    <a:pt x="1000657" y="415293"/>
                  </a:lnTo>
                  <a:lnTo>
                    <a:pt x="862475" y="533933"/>
                  </a:lnTo>
                  <a:lnTo>
                    <a:pt x="357243" y="533933"/>
                  </a:lnTo>
                  <a:lnTo>
                    <a:pt x="0" y="176690"/>
                  </a:lnTo>
                  <a:cubicBezTo>
                    <a:pt x="1182" y="117793"/>
                    <a:pt x="2365" y="58897"/>
                    <a:pt x="3547" y="0"/>
                  </a:cubicBezTo>
                  <a:close/>
                </a:path>
              </a:pathLst>
            </a:cu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 name="Group 19"/>
            <p:cNvGrpSpPr/>
            <p:nvPr userDrawn="1"/>
          </p:nvGrpSpPr>
          <p:grpSpPr>
            <a:xfrm rot="5400000">
              <a:off x="5795803" y="2804058"/>
              <a:ext cx="5639734" cy="719230"/>
              <a:chOff x="798539" y="1824254"/>
              <a:chExt cx="5639734" cy="719230"/>
            </a:xfrm>
          </p:grpSpPr>
          <p:cxnSp>
            <p:nvCxnSpPr>
              <p:cNvPr id="23" name="Straight Connector 22"/>
              <p:cNvCxnSpPr>
                <a:stCxn id="4" idx="3"/>
              </p:cNvCxnSpPr>
              <p:nvPr userDrawn="1"/>
            </p:nvCxnSpPr>
            <p:spPr>
              <a:xfrm rot="16200000">
                <a:off x="3494262" y="-499943"/>
                <a:ext cx="1380" cy="5392825"/>
              </a:xfrm>
              <a:prstGeom prst="line">
                <a:avLst/>
              </a:prstGeom>
              <a:ln w="6350" cmpd="sng">
                <a:solidFill>
                  <a:schemeClr val="accent3"/>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V="1">
                <a:off x="6290583" y="1824254"/>
                <a:ext cx="147690" cy="53221"/>
              </a:xfrm>
              <a:prstGeom prst="line">
                <a:avLst/>
              </a:prstGeom>
              <a:ln w="6350" cmpd="sng">
                <a:solidFill>
                  <a:schemeClr val="accent3"/>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8" name="Straight Connector 20"/>
              <p:cNvCxnSpPr/>
              <p:nvPr userDrawn="1"/>
            </p:nvCxnSpPr>
            <p:spPr>
              <a:xfrm>
                <a:off x="6290583" y="2480589"/>
                <a:ext cx="147690" cy="62895"/>
              </a:xfrm>
              <a:prstGeom prst="straightConnector1">
                <a:avLst/>
              </a:prstGeom>
              <a:ln w="6350" cmpd="sng">
                <a:solidFill>
                  <a:schemeClr val="accent3"/>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0"/>
              <p:cNvCxnSpPr/>
              <p:nvPr userDrawn="1"/>
            </p:nvCxnSpPr>
            <p:spPr>
              <a:xfrm>
                <a:off x="6191362" y="2195269"/>
                <a:ext cx="99221" cy="285319"/>
              </a:xfrm>
              <a:prstGeom prst="straightConnector1">
                <a:avLst/>
              </a:prstGeom>
              <a:ln w="6350" cmpd="sng">
                <a:solidFill>
                  <a:schemeClr val="accent3"/>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 name="Straight Connector 20"/>
              <p:cNvCxnSpPr/>
              <p:nvPr userDrawn="1"/>
            </p:nvCxnSpPr>
            <p:spPr>
              <a:xfrm flipH="1">
                <a:off x="6191362" y="1877475"/>
                <a:ext cx="99221" cy="318309"/>
              </a:xfrm>
              <a:prstGeom prst="straightConnector1">
                <a:avLst/>
              </a:prstGeom>
              <a:ln w="6350" cmpd="sng">
                <a:solidFill>
                  <a:schemeClr val="accent3"/>
                </a:solidFill>
                <a:prstDash val="dash"/>
              </a:ln>
              <a:effectLst/>
            </p:spPr>
            <p:style>
              <a:lnRef idx="2">
                <a:schemeClr val="accent1"/>
              </a:lnRef>
              <a:fillRef idx="0">
                <a:schemeClr val="accent1"/>
              </a:fillRef>
              <a:effectRef idx="1">
                <a:schemeClr val="accent1"/>
              </a:effectRef>
              <a:fontRef idx="minor">
                <a:schemeClr val="tx1"/>
              </a:fontRef>
            </p:style>
          </p:cxnSp>
        </p:grpSp>
        <p:pic>
          <p:nvPicPr>
            <p:cNvPr id="7" name="Picture 6" descr="octo_logo_informal.png"/>
            <p:cNvPicPr>
              <a:picLocks noChangeAspect="1"/>
            </p:cNvPicPr>
            <p:nvPr userDrawn="1"/>
          </p:nvPicPr>
          <p:blipFill rotWithShape="1">
            <a:blip r:embed="rId12">
              <a:extLst>
                <a:ext uri="{28A0092B-C50C-407E-A947-70E740481C1C}">
                  <a14:useLocalDpi xmlns:a14="http://schemas.microsoft.com/office/drawing/2010/main" val="0"/>
                </a:ext>
              </a:extLst>
            </a:blip>
            <a:srcRect l="73616"/>
            <a:stretch/>
          </p:blipFill>
          <p:spPr>
            <a:xfrm>
              <a:off x="8318949" y="6064223"/>
              <a:ext cx="549640" cy="500356"/>
            </a:xfrm>
            <a:prstGeom prst="rect">
              <a:avLst/>
            </a:prstGeom>
          </p:spPr>
        </p:pic>
      </p:grpSp>
      <p:sp>
        <p:nvSpPr>
          <p:cNvPr id="22" name="TextBox 21"/>
          <p:cNvSpPr txBox="1"/>
          <p:nvPr/>
        </p:nvSpPr>
        <p:spPr>
          <a:xfrm>
            <a:off x="1308633" y="6379913"/>
            <a:ext cx="4114800" cy="184666"/>
          </a:xfrm>
          <a:prstGeom prst="rect">
            <a:avLst/>
          </a:prstGeom>
          <a:noFill/>
        </p:spPr>
        <p:txBody>
          <a:bodyPr wrap="square" lIns="0" tIns="0" rIns="0" bIns="0" rtlCol="0">
            <a:spAutoFit/>
          </a:bodyPr>
          <a:lstStyle/>
          <a:p>
            <a:r>
              <a:rPr lang="en-US" sz="1200" dirty="0" smtClean="0">
                <a:solidFill>
                  <a:srgbClr val="3D3738"/>
                </a:solidFill>
                <a:latin typeface="Calibri"/>
                <a:cs typeface="Calibri"/>
              </a:rPr>
              <a:t>Presentation Title (EDIT IN</a:t>
            </a:r>
            <a:r>
              <a:rPr lang="en-US" sz="1200" baseline="0" dirty="0" smtClean="0">
                <a:solidFill>
                  <a:srgbClr val="3D3738"/>
                </a:solidFill>
                <a:latin typeface="Calibri"/>
                <a:cs typeface="Calibri"/>
              </a:rPr>
              <a:t> MASTER &amp; LAYOUTS)</a:t>
            </a:r>
            <a:endParaRPr lang="en-US" sz="1200" dirty="0">
              <a:solidFill>
                <a:srgbClr val="3D3738"/>
              </a:solidFill>
              <a:latin typeface="Calibri"/>
              <a:cs typeface="Calibri"/>
            </a:endParaRPr>
          </a:p>
        </p:txBody>
      </p:sp>
      <p:sp>
        <p:nvSpPr>
          <p:cNvPr id="26" name="TextBox 25"/>
          <p:cNvSpPr txBox="1"/>
          <p:nvPr/>
        </p:nvSpPr>
        <p:spPr>
          <a:xfrm>
            <a:off x="1314537" y="6599040"/>
            <a:ext cx="2074333"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srgbClr val="3D3738"/>
                </a:solidFill>
                <a:latin typeface="Arial"/>
              </a:rPr>
              <a:t>Proprietary and Confidential. All Rights Reserved.</a:t>
            </a:r>
            <a:endParaRPr lang="en-US" sz="600" dirty="0">
              <a:solidFill>
                <a:srgbClr val="3D3738"/>
              </a:solidFill>
            </a:endParaRPr>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Lst>
  <p:timing>
    <p:tnLst>
      <p:par>
        <p:cTn id="1" dur="indefinite" restart="never" nodeType="tmRoot"/>
      </p:par>
    </p:tnLst>
  </p:timing>
  <p:hf hdr="0" ftr="0" dt="0"/>
  <p:txStyles>
    <p:titleStyle>
      <a:lvl1pPr marL="0" indent="0" algn="l" defTabSz="457200" rtl="0" eaLnBrk="1" latinLnBrk="0" hangingPunct="1">
        <a:lnSpc>
          <a:spcPct val="80000"/>
        </a:lnSpc>
        <a:spcBef>
          <a:spcPct val="0"/>
        </a:spcBef>
        <a:buNone/>
        <a:defRPr sz="2800" b="0" i="0" kern="1200" cap="all" baseline="0">
          <a:solidFill>
            <a:srgbClr val="4F95CB"/>
          </a:solidFill>
          <a:latin typeface="Calibri"/>
          <a:ea typeface="+mj-ea"/>
          <a:cs typeface="Calibri"/>
        </a:defRPr>
      </a:lvl1pPr>
    </p:titleStyle>
    <p:bodyStyle>
      <a:lvl1pPr marL="342900" indent="-342900" algn="l" defTabSz="457200" rtl="0" eaLnBrk="1" latinLnBrk="0" hangingPunct="1">
        <a:lnSpc>
          <a:spcPts val="3200"/>
        </a:lnSpc>
        <a:spcBef>
          <a:spcPct val="20000"/>
        </a:spcBef>
        <a:buClr>
          <a:srgbClr val="EF7325"/>
        </a:buClr>
        <a:buFont typeface="Arial"/>
        <a:buChar char="•"/>
        <a:defRPr sz="2400" kern="1200">
          <a:solidFill>
            <a:srgbClr val="3D3738"/>
          </a:solidFill>
          <a:latin typeface="Arial"/>
          <a:ea typeface="+mn-ea"/>
          <a:cs typeface="Arial"/>
        </a:defRPr>
      </a:lvl1pPr>
      <a:lvl2pPr marL="742950" indent="-285750" algn="l" defTabSz="457200" rtl="0" eaLnBrk="1" latinLnBrk="0" hangingPunct="1">
        <a:lnSpc>
          <a:spcPts val="2800"/>
        </a:lnSpc>
        <a:spcBef>
          <a:spcPct val="20000"/>
        </a:spcBef>
        <a:buClr>
          <a:schemeClr val="tx1">
            <a:lumMod val="50000"/>
            <a:lumOff val="50000"/>
          </a:schemeClr>
        </a:buClr>
        <a:buFont typeface="Lucida Grande"/>
        <a:buChar char="›"/>
        <a:defRPr sz="2000" kern="1200">
          <a:solidFill>
            <a:srgbClr val="7F7F7F"/>
          </a:solidFill>
          <a:latin typeface="Arial"/>
          <a:ea typeface="+mn-ea"/>
          <a:cs typeface="Arial"/>
        </a:defRPr>
      </a:lvl2pPr>
      <a:lvl3pPr marL="1200150" indent="-285750" algn="l" defTabSz="457200" rtl="0" eaLnBrk="1" latinLnBrk="0" hangingPunct="1">
        <a:lnSpc>
          <a:spcPts val="2400"/>
        </a:lnSpc>
        <a:spcBef>
          <a:spcPct val="20000"/>
        </a:spcBef>
        <a:buClr>
          <a:srgbClr val="EF7325"/>
        </a:buClr>
        <a:buFont typeface="Arial"/>
        <a:buChar char="•"/>
        <a:defRPr sz="1600" kern="1200">
          <a:solidFill>
            <a:srgbClr val="7F7F7F"/>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6905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0375" y="4218965"/>
            <a:ext cx="5618437" cy="1006429"/>
          </a:xfrm>
        </p:spPr>
        <p:txBody>
          <a:bodyPr/>
          <a:lstStyle/>
          <a:p>
            <a:r>
              <a:rPr lang="en-US" dirty="0" smtClean="0"/>
              <a:t>MEAN MARKETPLACE AGILE SUMMARY</a:t>
            </a:r>
            <a:endParaRPr lang="en-US" dirty="0"/>
          </a:p>
        </p:txBody>
      </p:sp>
      <p:sp>
        <p:nvSpPr>
          <p:cNvPr id="3" name="Text Placeholder 2"/>
          <p:cNvSpPr>
            <a:spLocks noGrp="1"/>
          </p:cNvSpPr>
          <p:nvPr>
            <p:ph type="body" sz="quarter" idx="11"/>
          </p:nvPr>
        </p:nvSpPr>
        <p:spPr/>
        <p:txBody>
          <a:bodyPr/>
          <a:lstStyle/>
          <a:p>
            <a:r>
              <a:rPr lang="en-US" dirty="0" smtClean="0"/>
              <a:t>McLean, VA</a:t>
            </a:r>
            <a:endParaRPr lang="en-US" dirty="0"/>
          </a:p>
        </p:txBody>
      </p:sp>
      <p:sp>
        <p:nvSpPr>
          <p:cNvPr id="4" name="Text Placeholder 3"/>
          <p:cNvSpPr>
            <a:spLocks noGrp="1"/>
          </p:cNvSpPr>
          <p:nvPr>
            <p:ph type="body" sz="quarter" idx="12"/>
          </p:nvPr>
        </p:nvSpPr>
        <p:spPr>
          <a:xfrm>
            <a:off x="460375" y="5749115"/>
            <a:ext cx="3337069" cy="276144"/>
          </a:xfrm>
        </p:spPr>
        <p:txBody>
          <a:bodyPr/>
          <a:lstStyle/>
          <a:p>
            <a:r>
              <a:rPr lang="en-US" dirty="0" smtClean="0"/>
              <a:t>March 11, 2015</a:t>
            </a:r>
            <a:endParaRPr lang="en-US" dirty="0"/>
          </a:p>
        </p:txBody>
      </p:sp>
    </p:spTree>
    <p:extLst>
      <p:ext uri="{BB962C8B-B14F-4D97-AF65-F5344CB8AC3E}">
        <p14:creationId xmlns:p14="http://schemas.microsoft.com/office/powerpoint/2010/main" val="131099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lstStyle/>
          <a:p>
            <a:r>
              <a:rPr lang="en-US" dirty="0" smtClean="0"/>
              <a:t>Vinay Katari – Team Lead/Product Owner/Scrum Master</a:t>
            </a:r>
          </a:p>
          <a:p>
            <a:r>
              <a:rPr lang="en-US" dirty="0" err="1" smtClean="0"/>
              <a:t>Taran</a:t>
            </a:r>
            <a:r>
              <a:rPr lang="en-US" dirty="0" smtClean="0"/>
              <a:t> </a:t>
            </a:r>
            <a:r>
              <a:rPr lang="en-US" dirty="0" err="1" smtClean="0"/>
              <a:t>Dhupar</a:t>
            </a:r>
            <a:r>
              <a:rPr lang="en-US" dirty="0" smtClean="0"/>
              <a:t> – Frontend Developer/</a:t>
            </a:r>
            <a:r>
              <a:rPr lang="en-US" dirty="0" err="1" smtClean="0"/>
              <a:t>DevOps</a:t>
            </a:r>
            <a:endParaRPr lang="en-US" dirty="0" smtClean="0"/>
          </a:p>
          <a:p>
            <a:r>
              <a:rPr lang="en-US" dirty="0" err="1" smtClean="0"/>
              <a:t>Mehul</a:t>
            </a:r>
            <a:r>
              <a:rPr lang="en-US" dirty="0" smtClean="0"/>
              <a:t> </a:t>
            </a:r>
            <a:r>
              <a:rPr lang="en-US" dirty="0" err="1" smtClean="0"/>
              <a:t>Soni</a:t>
            </a:r>
            <a:r>
              <a:rPr lang="en-US" dirty="0" smtClean="0"/>
              <a:t> – Backend Developer</a:t>
            </a:r>
          </a:p>
          <a:p>
            <a:r>
              <a:rPr lang="en-US" dirty="0" smtClean="0"/>
              <a:t>Allen Stone – UX/UI Team</a:t>
            </a:r>
          </a:p>
          <a:p>
            <a:r>
              <a:rPr lang="en-US" dirty="0" smtClean="0"/>
              <a:t>Christine Cade – UX/UI Team</a:t>
            </a:r>
            <a:endParaRPr lang="en-US" dirty="0"/>
          </a:p>
        </p:txBody>
      </p:sp>
      <p:sp>
        <p:nvSpPr>
          <p:cNvPr id="5" name="Title 4"/>
          <p:cNvSpPr>
            <a:spLocks noGrp="1"/>
          </p:cNvSpPr>
          <p:nvPr>
            <p:ph type="title"/>
          </p:nvPr>
        </p:nvSpPr>
        <p:spPr/>
        <p:txBody>
          <a:bodyPr/>
          <a:lstStyle/>
          <a:p>
            <a:r>
              <a:rPr lang="en-US" dirty="0" smtClean="0"/>
              <a:t>Team mean roles and responsibilities</a:t>
            </a:r>
            <a:endParaRPr lang="en-US" dirty="0"/>
          </a:p>
        </p:txBody>
      </p:sp>
      <p:sp>
        <p:nvSpPr>
          <p:cNvPr id="8" name="Slide Number Placeholder 10"/>
          <p:cNvSpPr>
            <a:spLocks noGrp="1"/>
          </p:cNvSpPr>
          <p:nvPr>
            <p:ph type="sldNum" sz="quarter" idx="4"/>
          </p:nvPr>
        </p:nvSpPr>
        <p:spPr>
          <a:prstGeom prst="rect">
            <a:avLst/>
          </a:prstGeom>
        </p:spPr>
        <p:txBody>
          <a:bodyPr vert="horz" lIns="0" tIns="0" rIns="0" bIns="0" rtlCol="0" anchor="ctr"/>
          <a:lstStyle>
            <a:lvl1pPr algn="ctr">
              <a:defRPr sz="2400" b="0" i="0">
                <a:solidFill>
                  <a:schemeClr val="bg1"/>
                </a:solidFill>
                <a:latin typeface="Calibri"/>
                <a:cs typeface="Calibri"/>
              </a:defRPr>
            </a:lvl1pPr>
          </a:lstStyle>
          <a:p>
            <a:fld id="{1F14DCFC-ED1C-E343-B6A7-F87C1711FBF8}" type="slidenum">
              <a:rPr lang="en-US" smtClean="0"/>
              <a:pPr/>
              <a:t>3</a:t>
            </a:fld>
            <a:endParaRPr lang="en-US" dirty="0"/>
          </a:p>
        </p:txBody>
      </p:sp>
    </p:spTree>
    <p:extLst>
      <p:ext uri="{BB962C8B-B14F-4D97-AF65-F5344CB8AC3E}">
        <p14:creationId xmlns:p14="http://schemas.microsoft.com/office/powerpoint/2010/main" val="3725584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lstStyle/>
          <a:p>
            <a:r>
              <a:rPr lang="en-US" dirty="0" smtClean="0"/>
              <a:t>Date:				Tuesday March 10, 2015</a:t>
            </a:r>
          </a:p>
          <a:p>
            <a:r>
              <a:rPr lang="en-US" dirty="0" smtClean="0"/>
              <a:t>Time:				6:00 – 7:00 PM</a:t>
            </a:r>
          </a:p>
          <a:p>
            <a:r>
              <a:rPr lang="en-US" dirty="0" smtClean="0"/>
              <a:t>Cadence</a:t>
            </a:r>
            <a:r>
              <a:rPr lang="en-US" dirty="0" smtClean="0"/>
              <a:t>:			1 Hour</a:t>
            </a:r>
          </a:p>
          <a:p>
            <a:r>
              <a:rPr lang="en-US" dirty="0" smtClean="0"/>
              <a:t># of Standups:	0</a:t>
            </a:r>
          </a:p>
          <a:p>
            <a:pPr marL="0" indent="0">
              <a:buNone/>
            </a:pPr>
            <a:endParaRPr lang="en-US" dirty="0"/>
          </a:p>
          <a:p>
            <a:pPr marL="0" indent="0">
              <a:buNone/>
            </a:pPr>
            <a:r>
              <a:rPr lang="en-US" dirty="0" smtClean="0"/>
              <a:t>Overall Thoughts &amp; Lessons Learned:</a:t>
            </a:r>
          </a:p>
          <a:p>
            <a:pPr marL="0" indent="0">
              <a:buNone/>
            </a:pPr>
            <a:r>
              <a:rPr lang="en-US" dirty="0" smtClean="0"/>
              <a:t>We executed our initial sprint very well.  We started out rough but got things going pretty quickly.  Need to ensure that we are doing standups on time.</a:t>
            </a:r>
          </a:p>
          <a:p>
            <a:endParaRPr lang="en-US" dirty="0"/>
          </a:p>
        </p:txBody>
      </p:sp>
      <p:sp>
        <p:nvSpPr>
          <p:cNvPr id="5" name="Title 4"/>
          <p:cNvSpPr>
            <a:spLocks noGrp="1"/>
          </p:cNvSpPr>
          <p:nvPr>
            <p:ph type="title"/>
          </p:nvPr>
        </p:nvSpPr>
        <p:spPr/>
        <p:txBody>
          <a:bodyPr/>
          <a:lstStyle/>
          <a:p>
            <a:r>
              <a:rPr lang="en-US" dirty="0" smtClean="0"/>
              <a:t>Sprint 0 – Initial/vision setting</a:t>
            </a:r>
            <a:endParaRPr lang="en-US" dirty="0"/>
          </a:p>
        </p:txBody>
      </p:sp>
      <p:sp>
        <p:nvSpPr>
          <p:cNvPr id="8" name="Slide Number Placeholder 10"/>
          <p:cNvSpPr>
            <a:spLocks noGrp="1"/>
          </p:cNvSpPr>
          <p:nvPr>
            <p:ph type="sldNum" sz="quarter" idx="4"/>
          </p:nvPr>
        </p:nvSpPr>
        <p:spPr>
          <a:prstGeom prst="rect">
            <a:avLst/>
          </a:prstGeom>
        </p:spPr>
        <p:txBody>
          <a:bodyPr vert="horz" lIns="0" tIns="0" rIns="0" bIns="0" rtlCol="0" anchor="ctr"/>
          <a:lstStyle>
            <a:lvl1pPr algn="ctr">
              <a:defRPr sz="2400" b="0" i="0">
                <a:solidFill>
                  <a:schemeClr val="bg1"/>
                </a:solidFill>
                <a:latin typeface="Calibri"/>
                <a:cs typeface="Calibri"/>
              </a:defRPr>
            </a:lvl1pPr>
          </a:lstStyle>
          <a:p>
            <a:fld id="{1F14DCFC-ED1C-E343-B6A7-F87C1711FBF8}" type="slidenum">
              <a:rPr lang="en-US" smtClean="0"/>
              <a:pPr/>
              <a:t>4</a:t>
            </a:fld>
            <a:endParaRPr lang="en-US" dirty="0"/>
          </a:p>
        </p:txBody>
      </p:sp>
    </p:spTree>
    <p:extLst>
      <p:ext uri="{BB962C8B-B14F-4D97-AF65-F5344CB8AC3E}">
        <p14:creationId xmlns:p14="http://schemas.microsoft.com/office/powerpoint/2010/main" val="3482014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lstStyle/>
          <a:p>
            <a:r>
              <a:rPr lang="en-US" dirty="0" smtClean="0"/>
              <a:t>Date:				Tuesday March 10, 2015</a:t>
            </a:r>
          </a:p>
          <a:p>
            <a:r>
              <a:rPr lang="en-US" dirty="0" smtClean="0"/>
              <a:t>Time:				7:00 – 9:00 PM</a:t>
            </a:r>
          </a:p>
          <a:p>
            <a:r>
              <a:rPr lang="en-US" dirty="0" smtClean="0"/>
              <a:t>Cadence</a:t>
            </a:r>
            <a:r>
              <a:rPr lang="en-US" dirty="0" smtClean="0"/>
              <a:t>:			2 Hour</a:t>
            </a:r>
          </a:p>
          <a:p>
            <a:r>
              <a:rPr lang="en-US" dirty="0" smtClean="0"/>
              <a:t># of Standups:	2</a:t>
            </a:r>
          </a:p>
          <a:p>
            <a:r>
              <a:rPr lang="en-US" dirty="0" smtClean="0"/>
              <a:t>Sprint Planning:	15 min</a:t>
            </a:r>
          </a:p>
          <a:p>
            <a:r>
              <a:rPr lang="en-US" dirty="0" smtClean="0"/>
              <a:t>Retrospective:	5 min</a:t>
            </a:r>
          </a:p>
          <a:p>
            <a:r>
              <a:rPr lang="en-US" dirty="0" smtClean="0"/>
              <a:t># of Tasks:			11/12</a:t>
            </a:r>
          </a:p>
          <a:p>
            <a:r>
              <a:rPr lang="en-US" dirty="0" smtClean="0"/>
              <a:t>Velocity:			18</a:t>
            </a:r>
          </a:p>
          <a:p>
            <a:pPr marL="0" indent="0">
              <a:buNone/>
            </a:pPr>
            <a:r>
              <a:rPr lang="en-US" dirty="0" smtClean="0"/>
              <a:t>Overall Thoughts:  We finished the sprint and were able to deliver all of our expected deliverables: SDD (architecture diagram, UI artifacts, </a:t>
            </a:r>
            <a:r>
              <a:rPr lang="en-US" dirty="0" err="1" smtClean="0"/>
              <a:t>db</a:t>
            </a:r>
            <a:r>
              <a:rPr lang="en-US" dirty="0" smtClean="0"/>
              <a:t> schema, technology stack), Product backlog, UI artifacts</a:t>
            </a:r>
            <a:endParaRPr lang="en-US" dirty="0"/>
          </a:p>
        </p:txBody>
      </p:sp>
      <p:sp>
        <p:nvSpPr>
          <p:cNvPr id="5" name="Title 4"/>
          <p:cNvSpPr>
            <a:spLocks noGrp="1"/>
          </p:cNvSpPr>
          <p:nvPr>
            <p:ph type="title"/>
          </p:nvPr>
        </p:nvSpPr>
        <p:spPr/>
        <p:txBody>
          <a:bodyPr/>
          <a:lstStyle/>
          <a:p>
            <a:r>
              <a:rPr lang="en-US" dirty="0" smtClean="0"/>
              <a:t>Sprint 1</a:t>
            </a:r>
            <a:endParaRPr lang="en-US" dirty="0"/>
          </a:p>
        </p:txBody>
      </p:sp>
      <p:sp>
        <p:nvSpPr>
          <p:cNvPr id="8" name="Slide Number Placeholder 10"/>
          <p:cNvSpPr>
            <a:spLocks noGrp="1"/>
          </p:cNvSpPr>
          <p:nvPr>
            <p:ph type="sldNum" sz="quarter" idx="4"/>
          </p:nvPr>
        </p:nvSpPr>
        <p:spPr>
          <a:prstGeom prst="rect">
            <a:avLst/>
          </a:prstGeom>
        </p:spPr>
        <p:txBody>
          <a:bodyPr vert="horz" lIns="0" tIns="0" rIns="0" bIns="0" rtlCol="0" anchor="ctr"/>
          <a:lstStyle>
            <a:lvl1pPr algn="ctr">
              <a:defRPr sz="2400" b="0" i="0">
                <a:solidFill>
                  <a:schemeClr val="bg1"/>
                </a:solidFill>
                <a:latin typeface="Calibri"/>
                <a:cs typeface="Calibri"/>
              </a:defRPr>
            </a:lvl1pPr>
          </a:lstStyle>
          <a:p>
            <a:fld id="{1F14DCFC-ED1C-E343-B6A7-F87C1711FBF8}" type="slidenum">
              <a:rPr lang="en-US" smtClean="0"/>
              <a:pPr/>
              <a:t>5</a:t>
            </a:fld>
            <a:endParaRPr lang="en-US" dirty="0"/>
          </a:p>
        </p:txBody>
      </p:sp>
    </p:spTree>
    <p:extLst>
      <p:ext uri="{BB962C8B-B14F-4D97-AF65-F5344CB8AC3E}">
        <p14:creationId xmlns:p14="http://schemas.microsoft.com/office/powerpoint/2010/main" val="4107684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lstStyle/>
          <a:p>
            <a:r>
              <a:rPr lang="en-US" dirty="0" smtClean="0"/>
              <a:t>Date:				Wednesday March 11, 2015</a:t>
            </a:r>
          </a:p>
          <a:p>
            <a:r>
              <a:rPr lang="en-US" dirty="0" smtClean="0"/>
              <a:t>Time:				5:</a:t>
            </a:r>
            <a:r>
              <a:rPr lang="en-US" dirty="0"/>
              <a:t>3</a:t>
            </a:r>
            <a:r>
              <a:rPr lang="en-US" dirty="0" smtClean="0"/>
              <a:t>0 – 7:</a:t>
            </a:r>
            <a:r>
              <a:rPr lang="en-US" dirty="0"/>
              <a:t>3</a:t>
            </a:r>
            <a:r>
              <a:rPr lang="en-US" dirty="0" smtClean="0"/>
              <a:t>0 PM</a:t>
            </a:r>
          </a:p>
          <a:p>
            <a:r>
              <a:rPr lang="en-US" dirty="0" smtClean="0"/>
              <a:t>Cadence</a:t>
            </a:r>
            <a:r>
              <a:rPr lang="en-US" dirty="0" smtClean="0"/>
              <a:t>:			2 Hour</a:t>
            </a:r>
          </a:p>
          <a:p>
            <a:r>
              <a:rPr lang="en-US" dirty="0" smtClean="0"/>
              <a:t># of Standups:	3</a:t>
            </a:r>
          </a:p>
          <a:p>
            <a:r>
              <a:rPr lang="en-US" dirty="0" smtClean="0"/>
              <a:t>Sprint Planning:	15 min</a:t>
            </a:r>
          </a:p>
          <a:p>
            <a:r>
              <a:rPr lang="en-US" dirty="0" smtClean="0"/>
              <a:t>Retrospective:	0 min</a:t>
            </a:r>
          </a:p>
          <a:p>
            <a:r>
              <a:rPr lang="en-US" dirty="0" smtClean="0"/>
              <a:t># of Tasks Finish:	1/5 – 4 Items Moved to Sprint 3</a:t>
            </a:r>
          </a:p>
          <a:p>
            <a:r>
              <a:rPr lang="en-US" dirty="0" smtClean="0"/>
              <a:t>Velocity:			2/10 – 8 Points Moved to Sprint 3</a:t>
            </a:r>
          </a:p>
          <a:p>
            <a:pPr marL="0" indent="0">
              <a:buNone/>
            </a:pPr>
            <a:r>
              <a:rPr lang="en-US" dirty="0" smtClean="0"/>
              <a:t>Overall Thoughts:  This sprint did not go as well, we ended up under estimating the work items and as such had to move items to the next sprint.  This poor estimation was noted in the retrospective. </a:t>
            </a:r>
            <a:endParaRPr lang="en-US" dirty="0"/>
          </a:p>
        </p:txBody>
      </p:sp>
      <p:sp>
        <p:nvSpPr>
          <p:cNvPr id="5" name="Title 4"/>
          <p:cNvSpPr>
            <a:spLocks noGrp="1"/>
          </p:cNvSpPr>
          <p:nvPr>
            <p:ph type="title"/>
          </p:nvPr>
        </p:nvSpPr>
        <p:spPr/>
        <p:txBody>
          <a:bodyPr/>
          <a:lstStyle/>
          <a:p>
            <a:r>
              <a:rPr lang="en-US" dirty="0" smtClean="0"/>
              <a:t>Sprint 2</a:t>
            </a:r>
            <a:endParaRPr lang="en-US" dirty="0"/>
          </a:p>
        </p:txBody>
      </p:sp>
      <p:sp>
        <p:nvSpPr>
          <p:cNvPr id="8" name="Slide Number Placeholder 10"/>
          <p:cNvSpPr>
            <a:spLocks noGrp="1"/>
          </p:cNvSpPr>
          <p:nvPr>
            <p:ph type="sldNum" sz="quarter" idx="4"/>
          </p:nvPr>
        </p:nvSpPr>
        <p:spPr>
          <a:prstGeom prst="rect">
            <a:avLst/>
          </a:prstGeom>
        </p:spPr>
        <p:txBody>
          <a:bodyPr vert="horz" lIns="0" tIns="0" rIns="0" bIns="0" rtlCol="0" anchor="ctr"/>
          <a:lstStyle>
            <a:lvl1pPr algn="ctr">
              <a:defRPr sz="2400" b="0" i="0">
                <a:solidFill>
                  <a:schemeClr val="bg1"/>
                </a:solidFill>
                <a:latin typeface="Calibri"/>
                <a:cs typeface="Calibri"/>
              </a:defRPr>
            </a:lvl1pPr>
          </a:lstStyle>
          <a:p>
            <a:fld id="{1F14DCFC-ED1C-E343-B6A7-F87C1711FBF8}" type="slidenum">
              <a:rPr lang="en-US" smtClean="0"/>
              <a:pPr/>
              <a:t>6</a:t>
            </a:fld>
            <a:endParaRPr lang="en-US" dirty="0"/>
          </a:p>
        </p:txBody>
      </p:sp>
    </p:spTree>
    <p:extLst>
      <p:ext uri="{BB962C8B-B14F-4D97-AF65-F5344CB8AC3E}">
        <p14:creationId xmlns:p14="http://schemas.microsoft.com/office/powerpoint/2010/main" val="33670664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normAutofit lnSpcReduction="10000"/>
          </a:bodyPr>
          <a:lstStyle/>
          <a:p>
            <a:r>
              <a:rPr lang="en-US" dirty="0" smtClean="0"/>
              <a:t>Date:				Wednesday March 11, 2015</a:t>
            </a:r>
          </a:p>
          <a:p>
            <a:r>
              <a:rPr lang="en-US" dirty="0" smtClean="0"/>
              <a:t>Time:				7:</a:t>
            </a:r>
            <a:r>
              <a:rPr lang="en-US" dirty="0"/>
              <a:t>3</a:t>
            </a:r>
            <a:r>
              <a:rPr lang="en-US" dirty="0" smtClean="0"/>
              <a:t>0 – 9:20 PM</a:t>
            </a:r>
          </a:p>
          <a:p>
            <a:r>
              <a:rPr lang="en-US" dirty="0" smtClean="0"/>
              <a:t>Cadence</a:t>
            </a:r>
            <a:r>
              <a:rPr lang="en-US" dirty="0" smtClean="0"/>
              <a:t>:			2 Hour</a:t>
            </a:r>
          </a:p>
          <a:p>
            <a:r>
              <a:rPr lang="en-US" dirty="0" smtClean="0"/>
              <a:t># of Standups:	4</a:t>
            </a:r>
          </a:p>
          <a:p>
            <a:r>
              <a:rPr lang="en-US" dirty="0" smtClean="0"/>
              <a:t>Sprint Planning:	5 min</a:t>
            </a:r>
          </a:p>
          <a:p>
            <a:r>
              <a:rPr lang="en-US" dirty="0" smtClean="0"/>
              <a:t>Retrospective:	5 min</a:t>
            </a:r>
          </a:p>
          <a:p>
            <a:r>
              <a:rPr lang="en-US" dirty="0" smtClean="0"/>
              <a:t># of Tasks Finish:	6/7 Tasks</a:t>
            </a:r>
          </a:p>
          <a:p>
            <a:r>
              <a:rPr lang="en-US" dirty="0" smtClean="0"/>
              <a:t>Velocity:			did not calculate</a:t>
            </a:r>
          </a:p>
          <a:p>
            <a:pPr marL="0" indent="0">
              <a:buNone/>
            </a:pPr>
            <a:r>
              <a:rPr lang="en-US" dirty="0" smtClean="0"/>
              <a:t>Overall Thoughts:  Process was the first thing that started to break but mostly due to the fact that we were unable to finish things.  We ran into issues and as such ceremonies broke.  Fix – Increase </a:t>
            </a:r>
            <a:r>
              <a:rPr lang="en-US" dirty="0" err="1" smtClean="0"/>
              <a:t>timebox</a:t>
            </a:r>
            <a:r>
              <a:rPr lang="en-US" dirty="0" smtClean="0"/>
              <a:t> to 4 hrs.</a:t>
            </a:r>
          </a:p>
          <a:p>
            <a:endParaRPr lang="en-US" dirty="0"/>
          </a:p>
        </p:txBody>
      </p:sp>
      <p:sp>
        <p:nvSpPr>
          <p:cNvPr id="5" name="Title 4"/>
          <p:cNvSpPr>
            <a:spLocks noGrp="1"/>
          </p:cNvSpPr>
          <p:nvPr>
            <p:ph type="title"/>
          </p:nvPr>
        </p:nvSpPr>
        <p:spPr/>
        <p:txBody>
          <a:bodyPr/>
          <a:lstStyle/>
          <a:p>
            <a:r>
              <a:rPr lang="en-US" dirty="0" smtClean="0"/>
              <a:t>Sprint 3</a:t>
            </a:r>
            <a:endParaRPr lang="en-US" dirty="0"/>
          </a:p>
        </p:txBody>
      </p:sp>
      <p:sp>
        <p:nvSpPr>
          <p:cNvPr id="8" name="Slide Number Placeholder 10"/>
          <p:cNvSpPr>
            <a:spLocks noGrp="1"/>
          </p:cNvSpPr>
          <p:nvPr>
            <p:ph type="sldNum" sz="quarter" idx="4"/>
          </p:nvPr>
        </p:nvSpPr>
        <p:spPr>
          <a:prstGeom prst="rect">
            <a:avLst/>
          </a:prstGeom>
        </p:spPr>
        <p:txBody>
          <a:bodyPr vert="horz" lIns="0" tIns="0" rIns="0" bIns="0" rtlCol="0" anchor="ctr"/>
          <a:lstStyle>
            <a:lvl1pPr algn="ctr">
              <a:defRPr sz="2400" b="0" i="0">
                <a:solidFill>
                  <a:schemeClr val="bg1"/>
                </a:solidFill>
                <a:latin typeface="Calibri"/>
                <a:cs typeface="Calibri"/>
              </a:defRPr>
            </a:lvl1pPr>
          </a:lstStyle>
          <a:p>
            <a:fld id="{1F14DCFC-ED1C-E343-B6A7-F87C1711FBF8}" type="slidenum">
              <a:rPr lang="en-US" smtClean="0"/>
              <a:pPr/>
              <a:t>7</a:t>
            </a:fld>
            <a:endParaRPr lang="en-US" dirty="0"/>
          </a:p>
        </p:txBody>
      </p:sp>
    </p:spTree>
    <p:extLst>
      <p:ext uri="{BB962C8B-B14F-4D97-AF65-F5344CB8AC3E}">
        <p14:creationId xmlns:p14="http://schemas.microsoft.com/office/powerpoint/2010/main" val="727313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p:txBody>
          <a:bodyPr/>
          <a:lstStyle/>
          <a:p>
            <a:r>
              <a:rPr lang="en-US" dirty="0" smtClean="0"/>
              <a:t>Date:				Thursday March 12, 2015</a:t>
            </a:r>
          </a:p>
          <a:p>
            <a:r>
              <a:rPr lang="en-US" dirty="0" smtClean="0"/>
              <a:t>Time:				5:</a:t>
            </a:r>
            <a:r>
              <a:rPr lang="en-US" dirty="0"/>
              <a:t>0</a:t>
            </a:r>
            <a:r>
              <a:rPr lang="en-US" dirty="0" smtClean="0"/>
              <a:t>0 – 9:00 PM</a:t>
            </a:r>
          </a:p>
          <a:p>
            <a:r>
              <a:rPr lang="en-US" dirty="0" smtClean="0"/>
              <a:t>Cadence</a:t>
            </a:r>
            <a:r>
              <a:rPr lang="en-US" dirty="0" smtClean="0"/>
              <a:t>:			4 Hour</a:t>
            </a:r>
          </a:p>
          <a:p>
            <a:r>
              <a:rPr lang="en-US" dirty="0" smtClean="0"/>
              <a:t># of Standups:	6</a:t>
            </a:r>
          </a:p>
          <a:p>
            <a:r>
              <a:rPr lang="en-US" dirty="0" smtClean="0"/>
              <a:t>Sprint Planning:	15 min</a:t>
            </a:r>
          </a:p>
          <a:p>
            <a:r>
              <a:rPr lang="en-US" dirty="0" smtClean="0"/>
              <a:t>Retrospective:	 min</a:t>
            </a:r>
          </a:p>
          <a:p>
            <a:r>
              <a:rPr lang="en-US" dirty="0" smtClean="0"/>
              <a:t># of Tasks Finish:	19/21 Tasks</a:t>
            </a:r>
          </a:p>
          <a:p>
            <a:r>
              <a:rPr lang="en-US" dirty="0" smtClean="0"/>
              <a:t>Velocity:			did not calculate</a:t>
            </a:r>
          </a:p>
          <a:p>
            <a:pPr marL="0" indent="0">
              <a:buNone/>
            </a:pPr>
            <a:r>
              <a:rPr lang="en-US" dirty="0" smtClean="0"/>
              <a:t>Overall Thoughts:  Increased time box allowed us to work more efficiently without being disturbed.  We did however continue to do standups.  Additionally, moved away from JIRA and used whiteboards to facilitate.</a:t>
            </a:r>
          </a:p>
          <a:p>
            <a:endParaRPr lang="en-US" dirty="0"/>
          </a:p>
        </p:txBody>
      </p:sp>
      <p:sp>
        <p:nvSpPr>
          <p:cNvPr id="5" name="Title 4"/>
          <p:cNvSpPr>
            <a:spLocks noGrp="1"/>
          </p:cNvSpPr>
          <p:nvPr>
            <p:ph type="title"/>
          </p:nvPr>
        </p:nvSpPr>
        <p:spPr/>
        <p:txBody>
          <a:bodyPr/>
          <a:lstStyle/>
          <a:p>
            <a:r>
              <a:rPr lang="en-US" dirty="0" smtClean="0"/>
              <a:t>Sprint 4</a:t>
            </a:r>
            <a:endParaRPr lang="en-US" dirty="0"/>
          </a:p>
        </p:txBody>
      </p:sp>
      <p:sp>
        <p:nvSpPr>
          <p:cNvPr id="8" name="Slide Number Placeholder 10"/>
          <p:cNvSpPr>
            <a:spLocks noGrp="1"/>
          </p:cNvSpPr>
          <p:nvPr>
            <p:ph type="sldNum" sz="quarter" idx="4"/>
          </p:nvPr>
        </p:nvSpPr>
        <p:spPr>
          <a:prstGeom prst="rect">
            <a:avLst/>
          </a:prstGeom>
        </p:spPr>
        <p:txBody>
          <a:bodyPr vert="horz" lIns="0" tIns="0" rIns="0" bIns="0" rtlCol="0" anchor="ctr"/>
          <a:lstStyle>
            <a:lvl1pPr algn="ctr">
              <a:defRPr sz="2400" b="0" i="0">
                <a:solidFill>
                  <a:schemeClr val="bg1"/>
                </a:solidFill>
                <a:latin typeface="Calibri"/>
                <a:cs typeface="Calibri"/>
              </a:defRPr>
            </a:lvl1pPr>
          </a:lstStyle>
          <a:p>
            <a:fld id="{1F14DCFC-ED1C-E343-B6A7-F87C1711FBF8}" type="slidenum">
              <a:rPr lang="en-US" smtClean="0"/>
              <a:pPr/>
              <a:t>8</a:t>
            </a:fld>
            <a:endParaRPr lang="en-US" dirty="0"/>
          </a:p>
        </p:txBody>
      </p:sp>
    </p:spTree>
    <p:extLst>
      <p:ext uri="{BB962C8B-B14F-4D97-AF65-F5344CB8AC3E}">
        <p14:creationId xmlns:p14="http://schemas.microsoft.com/office/powerpoint/2010/main" val="3725035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91180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SYNC_CONTAIN_GUIDS" val="TRUE"/>
</p:tagLst>
</file>

<file path=ppt/theme/theme1.xml><?xml version="1.0" encoding="utf-8"?>
<a:theme xmlns:a="http://schemas.openxmlformats.org/drawingml/2006/main" name="2015_Octo_Corporate">
  <a:themeElements>
    <a:clrScheme name="2015 Octo Theme 1">
      <a:dk1>
        <a:srgbClr val="5D5D5D"/>
      </a:dk1>
      <a:lt1>
        <a:sysClr val="window" lastClr="FFFFFF"/>
      </a:lt1>
      <a:dk2>
        <a:srgbClr val="404040"/>
      </a:dk2>
      <a:lt2>
        <a:srgbClr val="FF6600"/>
      </a:lt2>
      <a:accent1>
        <a:srgbClr val="EE7600"/>
      </a:accent1>
      <a:accent2>
        <a:srgbClr val="448AD5"/>
      </a:accent2>
      <a:accent3>
        <a:srgbClr val="4CA8D6"/>
      </a:accent3>
      <a:accent4>
        <a:srgbClr val="FFFFFF"/>
      </a:accent4>
      <a:accent5>
        <a:srgbClr val="FFFFFF"/>
      </a:accent5>
      <a:accent6>
        <a:srgbClr val="FFFFFF"/>
      </a:accent6>
      <a:hlink>
        <a:srgbClr val="4CA8D6"/>
      </a:hlink>
      <a:folHlink>
        <a:srgbClr val="B0B0B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2015_Octo_Corporate.potx</Template>
  <TotalTime>1836</TotalTime>
  <Words>72</Words>
  <Application>Microsoft Macintosh PowerPoint</Application>
  <PresentationFormat>On-screen Show (4:3)</PresentationFormat>
  <Paragraphs>63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Lucida Grande</vt:lpstr>
      <vt:lpstr>2015_Octo_Corporate</vt:lpstr>
      <vt:lpstr>PowerPoint Presentation</vt:lpstr>
      <vt:lpstr>PowerPoint Presentation</vt:lpstr>
      <vt:lpstr>Team mean roles and responsibilities</vt:lpstr>
      <vt:lpstr>Sprint 0 – Initial/vision setting</vt:lpstr>
      <vt:lpstr>Sprint 1</vt:lpstr>
      <vt:lpstr>Sprint 2</vt:lpstr>
      <vt:lpstr>Sprint 3</vt:lpstr>
      <vt:lpstr>Sprint 4</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James Widener</dc:creator>
  <cp:lastModifiedBy>Microsoft Office User</cp:lastModifiedBy>
  <cp:revision>135</cp:revision>
  <dcterms:created xsi:type="dcterms:W3CDTF">2011-09-22T14:12:26Z</dcterms:created>
  <dcterms:modified xsi:type="dcterms:W3CDTF">2015-03-13T00:56:03Z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IsSaved">
    <vt:lpwstr>False</vt:lpwstr>
  </property>
  <property fmtid="{D5CDD505-2E9C-101B-9397-08002B2CF9AE}" pid="3" name="Offisync_ProviderName">
    <vt:lpwstr>Central Desktop</vt:lpwstr>
  </property>
  <property fmtid="{D5CDD505-2E9C-101B-9397-08002B2CF9AE}" pid="4" name="Offisync_FileTitle">
    <vt:lpwstr/>
  </property>
  <property fmtid="{D5CDD505-2E9C-101B-9397-08002B2CF9AE}" pid="5" name="Offisync_FolderId">
    <vt:lpwstr/>
  </property>
  <property fmtid="{D5CDD505-2E9C-101B-9397-08002B2CF9AE}" pid="6" name="Offisync_SaveTime">
    <vt:lpwstr/>
  </property>
  <property fmtid="{D5CDD505-2E9C-101B-9397-08002B2CF9AE}" pid="7" name="Offisync_ProviderInitializationData">
    <vt:lpwstr/>
  </property>
  <property fmtid="{D5CDD505-2E9C-101B-9397-08002B2CF9AE}" pid="8" name="Offisync_UpdateToken">
    <vt:lpwstr>2011-07-22T21:51:37-0400</vt:lpwstr>
  </property>
  <property fmtid="{D5CDD505-2E9C-101B-9397-08002B2CF9AE}" pid="9" name="Offisync_UniqueId">
    <vt:lpwstr>86608;14274097</vt:lpwstr>
  </property>
  <property fmtid="{D5CDD505-2E9C-101B-9397-08002B2CF9AE}" pid="10" name="Offisync_SavedByUsername">
    <vt:lpwstr>Jay Shah (shahji4)</vt:lpwstr>
  </property>
  <property fmtid="{D5CDD505-2E9C-101B-9397-08002B2CF9AE}" pid="11" name="CentralDesktop_MDAdded">
    <vt:lpwstr>True</vt:lpwstr>
  </property>
</Properties>
</file>