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7403-388F-4EAF-901C-5170CEAC977D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C6FC-C28D-449F-AC97-41DA4C12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4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7403-388F-4EAF-901C-5170CEAC977D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C6FC-C28D-449F-AC97-41DA4C12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3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7403-388F-4EAF-901C-5170CEAC977D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C6FC-C28D-449F-AC97-41DA4C12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2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7403-388F-4EAF-901C-5170CEAC977D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C6FC-C28D-449F-AC97-41DA4C12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3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7403-388F-4EAF-901C-5170CEAC977D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C6FC-C28D-449F-AC97-41DA4C12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4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7403-388F-4EAF-901C-5170CEAC977D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C6FC-C28D-449F-AC97-41DA4C12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9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7403-388F-4EAF-901C-5170CEAC977D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C6FC-C28D-449F-AC97-41DA4C12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1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7403-388F-4EAF-901C-5170CEAC977D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C6FC-C28D-449F-AC97-41DA4C12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2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7403-388F-4EAF-901C-5170CEAC977D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C6FC-C28D-449F-AC97-41DA4C12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7403-388F-4EAF-901C-5170CEAC977D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C6FC-C28D-449F-AC97-41DA4C12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5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7403-388F-4EAF-901C-5170CEAC977D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C6FC-C28D-449F-AC97-41DA4C12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8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7403-388F-4EAF-901C-5170CEAC977D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DC6FC-C28D-449F-AC97-41DA4C12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2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43356"/>
              </p:ext>
            </p:extLst>
          </p:nvPr>
        </p:nvGraphicFramePr>
        <p:xfrm>
          <a:off x="2631141" y="699247"/>
          <a:ext cx="6096000" cy="6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821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Epic (aka</a:t>
                      </a:r>
                      <a:r>
                        <a:rPr lang="en-US" sz="1800" baseline="0" dirty="0" smtClean="0"/>
                        <a:t> Product </a:t>
                      </a:r>
                      <a:r>
                        <a:rPr lang="en-US" sz="1800" baseline="0" dirty="0" err="1" smtClean="0"/>
                        <a:t>Viaion</a:t>
                      </a:r>
                      <a:r>
                        <a:rPr lang="en-US" sz="1800" baseline="0" dirty="0" smtClean="0"/>
                        <a:t>) </a:t>
                      </a:r>
                      <a:r>
                        <a:rPr lang="en-US" sz="1800" dirty="0" smtClean="0"/>
                        <a:t>Value Statement</a:t>
                      </a:r>
                      <a:endParaRPr lang="en-US" sz="1800" dirty="0"/>
                    </a:p>
                  </a:txBody>
                  <a:tcPr/>
                </a:tc>
              </a:tr>
              <a:tr h="155190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b="1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FOR </a:t>
                      </a:r>
                      <a:r>
                        <a:rPr lang="en-US" sz="1400" b="1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current or prospective</a:t>
                      </a:r>
                      <a:r>
                        <a:rPr lang="en-US" sz="1400" b="1" baseline="0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 residents</a:t>
                      </a:r>
                      <a:r>
                        <a:rPr lang="en-US" sz="1400" b="1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,</a:t>
                      </a:r>
                      <a:r>
                        <a:rPr lang="en-US" sz="1400" b="1" baseline="0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 researchers, public servants, parents, healthcare professionals, federal agencies, and businesses</a:t>
                      </a:r>
                      <a:endParaRPr lang="en-US" sz="1400" b="1" dirty="0" smtClean="0">
                        <a:latin typeface="Arial Black" panose="020B0A04020102020204" pitchFamily="34" charset="0"/>
                        <a:ea typeface="Osaka" pitchFamily="1" charset="-128"/>
                        <a:cs typeface="Courier New" pitchFamily="49" charset="0"/>
                      </a:endParaRPr>
                    </a:p>
                    <a:p>
                      <a:pPr algn="ctr">
                        <a:defRPr/>
                      </a:pPr>
                      <a:r>
                        <a:rPr lang="en-US" sz="1400" b="1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WHO </a:t>
                      </a:r>
                      <a:r>
                        <a:rPr lang="en-US" sz="1400" b="1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want</a:t>
                      </a:r>
                      <a:r>
                        <a:rPr lang="en-US" sz="1400" b="1" baseline="0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 more location based information</a:t>
                      </a:r>
                      <a:endParaRPr lang="en-US" sz="1400" b="1" dirty="0" smtClean="0">
                        <a:latin typeface="Arial Black" panose="020B0A04020102020204" pitchFamily="34" charset="0"/>
                        <a:ea typeface="Osaka" pitchFamily="1" charset="-128"/>
                        <a:cs typeface="Courier New" pitchFamily="49" charset="0"/>
                      </a:endParaRPr>
                    </a:p>
                    <a:p>
                      <a:pPr algn="ctr">
                        <a:defRPr/>
                      </a:pPr>
                      <a:r>
                        <a:rPr lang="en-US" sz="1400" b="1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THE </a:t>
                      </a:r>
                      <a:r>
                        <a:rPr lang="en-US" sz="1400" b="1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Octo</a:t>
                      </a:r>
                      <a:r>
                        <a:rPr lang="en-US" sz="1400" b="1" baseline="0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 solution</a:t>
                      </a:r>
                      <a:r>
                        <a:rPr lang="en-US" sz="1400" b="1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 </a:t>
                      </a:r>
                      <a:endParaRPr lang="en-US" sz="1400" b="1" dirty="0" smtClean="0">
                        <a:latin typeface="Arial Black" panose="020B0A04020102020204" pitchFamily="34" charset="0"/>
                        <a:ea typeface="Osaka" pitchFamily="1" charset="-128"/>
                        <a:cs typeface="Courier New" pitchFamily="49" charset="0"/>
                      </a:endParaRPr>
                    </a:p>
                    <a:p>
                      <a:pPr algn="ctr">
                        <a:defRPr/>
                      </a:pPr>
                      <a:r>
                        <a:rPr lang="en-US" sz="1400" b="1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IS A </a:t>
                      </a:r>
                      <a:r>
                        <a:rPr lang="en-US" sz="1400" b="1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web dashboard</a:t>
                      </a:r>
                      <a:endParaRPr lang="en-US" sz="1400" b="1" dirty="0" smtClean="0">
                        <a:latin typeface="Arial Black" panose="020B0A04020102020204" pitchFamily="34" charset="0"/>
                        <a:ea typeface="Osaka" pitchFamily="1" charset="-128"/>
                        <a:cs typeface="Courier New" pitchFamily="49" charset="0"/>
                      </a:endParaRPr>
                    </a:p>
                    <a:p>
                      <a:pPr algn="ctr">
                        <a:defRPr/>
                      </a:pPr>
                      <a:r>
                        <a:rPr lang="en-US" sz="1400" b="1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THAT </a:t>
                      </a:r>
                      <a:r>
                        <a:rPr lang="en-US" sz="1400" b="1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enables</a:t>
                      </a:r>
                      <a:r>
                        <a:rPr lang="en-US" sz="1400" b="1" baseline="0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 the user to search and </a:t>
                      </a:r>
                      <a:r>
                        <a:rPr lang="en-US" sz="1400" b="1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displays location based data</a:t>
                      </a:r>
                      <a:endParaRPr lang="en-US" sz="1400" b="1" dirty="0" smtClean="0">
                        <a:latin typeface="Arial Black" panose="020B0A04020102020204" pitchFamily="34" charset="0"/>
                        <a:ea typeface="Osaka" pitchFamily="1" charset="-128"/>
                        <a:cs typeface="Courier New" pitchFamily="49" charset="0"/>
                      </a:endParaRPr>
                    </a:p>
                    <a:p>
                      <a:pPr algn="ctr">
                        <a:defRPr/>
                      </a:pPr>
                      <a:r>
                        <a:rPr lang="en-US" sz="1400" b="1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UNLIKE </a:t>
                      </a:r>
                      <a:r>
                        <a:rPr lang="en-US" sz="1400" b="1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EPA</a:t>
                      </a:r>
                      <a:r>
                        <a:rPr lang="en-US" sz="1400" b="1" baseline="0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.GOV</a:t>
                      </a:r>
                      <a:endParaRPr lang="en-US" sz="1400" b="1" dirty="0" smtClean="0">
                        <a:latin typeface="Arial Black" panose="020B0A04020102020204" pitchFamily="34" charset="0"/>
                        <a:ea typeface="Osaka" pitchFamily="1" charset="-128"/>
                        <a:cs typeface="Courier New" pitchFamily="49" charset="0"/>
                      </a:endParaRPr>
                    </a:p>
                    <a:p>
                      <a:pPr algn="ctr">
                        <a:defRPr/>
                      </a:pPr>
                      <a:r>
                        <a:rPr lang="en-US" sz="1400" b="1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OUR SOLUTION </a:t>
                      </a:r>
                      <a:r>
                        <a:rPr lang="en-US" sz="1400" b="1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aggregates and correlates</a:t>
                      </a:r>
                      <a:r>
                        <a:rPr lang="en-US" sz="1400" b="1" baseline="0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multiple data elements into a dashboard</a:t>
                      </a:r>
                      <a:endParaRPr lang="en-US" sz="1400" dirty="0"/>
                    </a:p>
                  </a:txBody>
                  <a:tcPr/>
                </a:tc>
              </a:tr>
              <a:tr h="67719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 Black" panose="020B0A04020102020204" pitchFamily="34" charset="0"/>
                        </a:rPr>
                        <a:t>Success Criteria: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View Environment Quality Indicators of various counties (by Zip code or county code) across United States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Search for the above data/views based on zip code and/or county code/name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Correlate unemployment data and violence data of various counties across United States and identify patterns</a:t>
                      </a:r>
                    </a:p>
                  </a:txBody>
                  <a:tcPr/>
                </a:tc>
              </a:tr>
              <a:tr h="67719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In Scope: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EPA</a:t>
                      </a:r>
                      <a:r>
                        <a:rPr lang="en-US" sz="1400" baseline="0" dirty="0" smtClean="0"/>
                        <a:t> dataset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FIBS API for zip code</a:t>
                      </a:r>
                      <a:endParaRPr lang="en-US" sz="1400" dirty="0" smtClean="0"/>
                    </a:p>
                  </a:txBody>
                  <a:tcPr/>
                </a:tc>
              </a:tr>
              <a:tr h="67719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Out of Scope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Login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Location services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No live data</a:t>
                      </a:r>
                      <a:endParaRPr lang="en-US" sz="1400" dirty="0" smtClean="0"/>
                    </a:p>
                  </a:txBody>
                  <a:tcPr/>
                </a:tc>
              </a:tr>
              <a:tr h="6248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NFRs: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Mobile</a:t>
                      </a:r>
                      <a:r>
                        <a:rPr lang="en-US" sz="1400" baseline="0" dirty="0" smtClean="0"/>
                        <a:t> first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Under 5 seconds to load dashboard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3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Courier New</vt:lpstr>
      <vt:lpstr>Osaka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Truppo</dc:creator>
  <cp:lastModifiedBy>Joe Truppo</cp:lastModifiedBy>
  <cp:revision>1</cp:revision>
  <dcterms:created xsi:type="dcterms:W3CDTF">2015-03-21T00:45:09Z</dcterms:created>
  <dcterms:modified xsi:type="dcterms:W3CDTF">2015-03-21T00:45:44Z</dcterms:modified>
</cp:coreProperties>
</file>