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3/22/2015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3/22/2015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Retrospective – Sprint </a:t>
            </a:r>
            <a:r>
              <a:rPr lang="en-US" dirty="0" smtClean="0"/>
              <a:t>8 (Final)</a:t>
            </a:r>
            <a:endParaRPr lang="en-US" dirty="0"/>
          </a:p>
        </p:txBody>
      </p:sp>
      <p:sp>
        <p:nvSpPr>
          <p:cNvPr id="3" name="Content Placeholder 2"/>
          <p:cNvSpPr>
            <a:spLocks noGrp="1"/>
          </p:cNvSpPr>
          <p:nvPr>
            <p:ph sz="half" idx="1"/>
          </p:nvPr>
        </p:nvSpPr>
        <p:spPr>
          <a:xfrm>
            <a:off x="457200" y="1489076"/>
            <a:ext cx="4034117" cy="4498975"/>
          </a:xfrm>
        </p:spPr>
        <p:txBody>
          <a:bodyPr/>
          <a:lstStyle/>
          <a:p>
            <a:r>
              <a:rPr lang="en-US" dirty="0" smtClean="0"/>
              <a:t>What Worked?</a:t>
            </a:r>
          </a:p>
          <a:p>
            <a:pPr lvl="1"/>
            <a:r>
              <a:rPr lang="en-US" dirty="0" smtClean="0"/>
              <a:t>Great collaboration between team</a:t>
            </a:r>
          </a:p>
          <a:p>
            <a:pPr lvl="1"/>
            <a:r>
              <a:rPr lang="en-US" dirty="0" smtClean="0"/>
              <a:t>Delivered CODE!</a:t>
            </a:r>
          </a:p>
          <a:p>
            <a:pPr lvl="1"/>
            <a:r>
              <a:rPr lang="en-US" dirty="0" smtClean="0"/>
              <a:t>Very responsive on screen sizes</a:t>
            </a:r>
          </a:p>
          <a:p>
            <a:pPr lvl="1"/>
            <a:r>
              <a:rPr lang="en-US" dirty="0" smtClean="0"/>
              <a:t>Thrilled our customer</a:t>
            </a:r>
          </a:p>
          <a:p>
            <a:pPr lvl="1"/>
            <a:r>
              <a:rPr lang="en-US" dirty="0" smtClean="0"/>
              <a:t>CI and CD worked well</a:t>
            </a:r>
          </a:p>
          <a:p>
            <a:pPr lvl="1"/>
            <a:r>
              <a:rPr lang="en-US" dirty="0" smtClean="0"/>
              <a:t>HTML from UI to DEV was perfect</a:t>
            </a:r>
            <a:endParaRPr lang="en-US" dirty="0"/>
          </a:p>
        </p:txBody>
      </p:sp>
      <p:sp>
        <p:nvSpPr>
          <p:cNvPr id="6" name="Content Placeholder 5"/>
          <p:cNvSpPr>
            <a:spLocks noGrp="1"/>
          </p:cNvSpPr>
          <p:nvPr>
            <p:ph sz="half" idx="2"/>
          </p:nvPr>
        </p:nvSpPr>
        <p:spPr/>
        <p:txBody>
          <a:bodyPr>
            <a:normAutofit fontScale="70000" lnSpcReduction="20000"/>
          </a:bodyPr>
          <a:lstStyle/>
          <a:p>
            <a:r>
              <a:rPr lang="en-US" dirty="0" smtClean="0"/>
              <a:t>What </a:t>
            </a:r>
            <a:r>
              <a:rPr lang="en-US" dirty="0" smtClean="0"/>
              <a:t>Didn’t </a:t>
            </a:r>
            <a:r>
              <a:rPr lang="en-US" dirty="0" smtClean="0"/>
              <a:t>Work</a:t>
            </a:r>
            <a:r>
              <a:rPr lang="en-US" dirty="0" smtClean="0"/>
              <a:t>?</a:t>
            </a:r>
            <a:endParaRPr lang="en-US" dirty="0" smtClean="0"/>
          </a:p>
          <a:p>
            <a:pPr lvl="1"/>
            <a:r>
              <a:rPr lang="en-US" dirty="0" smtClean="0"/>
              <a:t>UI/UX should have more build tools to streamline the process</a:t>
            </a:r>
            <a:endParaRPr lang="en-US" dirty="0"/>
          </a:p>
          <a:p>
            <a:pPr lvl="1"/>
            <a:r>
              <a:rPr lang="en-US" dirty="0" smtClean="0"/>
              <a:t>Improve test coverage</a:t>
            </a:r>
          </a:p>
          <a:p>
            <a:pPr lvl="1"/>
            <a:r>
              <a:rPr lang="en-US" dirty="0" smtClean="0"/>
              <a:t>Need more comments in code</a:t>
            </a:r>
          </a:p>
          <a:p>
            <a:pPr lvl="1"/>
            <a:r>
              <a:rPr lang="en-US" dirty="0" smtClean="0"/>
              <a:t>Setup CI/CD before start of challenge</a:t>
            </a:r>
          </a:p>
          <a:p>
            <a:pPr lvl="1"/>
            <a:r>
              <a:rPr lang="en-US" dirty="0" smtClean="0"/>
              <a:t>Establish roles/</a:t>
            </a:r>
            <a:r>
              <a:rPr lang="en-US" dirty="0" err="1" smtClean="0"/>
              <a:t>respons</a:t>
            </a:r>
            <a:r>
              <a:rPr lang="en-US" dirty="0" smtClean="0"/>
              <a:t> for UI/UX</a:t>
            </a:r>
          </a:p>
          <a:p>
            <a:pPr lvl="1"/>
            <a:r>
              <a:rPr lang="en-US" dirty="0" smtClean="0"/>
              <a:t>Continue to improve planning and </a:t>
            </a:r>
            <a:r>
              <a:rPr lang="en-US" smtClean="0"/>
              <a:t>grooming activities</a:t>
            </a:r>
            <a:endParaRPr lang="en-US" dirty="0" smtClean="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2.xml><?xml version="1.0" encoding="utf-8"?>
<ds:datastoreItem xmlns:ds="http://schemas.openxmlformats.org/officeDocument/2006/customXml" ds:itemID="{AD0CD7D6-1CCF-4E52-B498-02E49A4C189B}">
  <ds:schemaRefs>
    <ds:schemaRef ds:uri="http://purl.org/dc/terms/"/>
    <ds:schemaRef ds:uri="http://schemas.microsoft.com/office/2006/documentManagement/types"/>
    <ds:schemaRef ds:uri="http://www.w3.org/XML/1998/namespace"/>
    <ds:schemaRef ds:uri="http://purl.org/dc/elements/1.1/"/>
    <ds:schemaRef ds:uri="http://schemas.microsoft.com/office/2006/metadata/properties"/>
    <ds:schemaRef ds:uri="http://schemas.microsoft.com/office/infopath/2007/PartnerControls"/>
    <ds:schemaRef ds:uri="http://purl.org/dc/dcmitype/"/>
    <ds:schemaRef ds:uri="http://schemas.openxmlformats.org/package/2006/metadata/core-properties"/>
  </ds:schemaRefs>
</ds:datastoreItem>
</file>

<file path=customXml/itemProps3.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Octo</Template>
  <TotalTime>3494</TotalTime>
  <Words>77</Words>
  <Application>Microsoft Office PowerPoint</Application>
  <PresentationFormat>On-screen Show (4:3)</PresentationFormat>
  <Paragraphs>15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Agile Retrospective – Sprint 8 (Final)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74</cp:revision>
  <dcterms:created xsi:type="dcterms:W3CDTF">2014-10-14T19:12:13Z</dcterms:created>
  <dcterms:modified xsi:type="dcterms:W3CDTF">2015-03-22T21:46:53Z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