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3/21/2015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3/21/2015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Retrospective – </a:t>
            </a:r>
            <a:r>
              <a:rPr lang="en-US" smtClean="0"/>
              <a:t>Sprint </a:t>
            </a:r>
            <a:r>
              <a:rPr lang="en-US" smtClean="0"/>
              <a:t>3</a:t>
            </a:r>
            <a:endParaRPr lang="en-US" dirty="0"/>
          </a:p>
        </p:txBody>
      </p:sp>
      <p:sp>
        <p:nvSpPr>
          <p:cNvPr id="3" name="Content Placeholder 2"/>
          <p:cNvSpPr>
            <a:spLocks noGrp="1"/>
          </p:cNvSpPr>
          <p:nvPr>
            <p:ph sz="half" idx="1"/>
          </p:nvPr>
        </p:nvSpPr>
        <p:spPr>
          <a:xfrm>
            <a:off x="457200" y="1489076"/>
            <a:ext cx="4034117" cy="4498975"/>
          </a:xfrm>
        </p:spPr>
        <p:txBody>
          <a:bodyPr/>
          <a:lstStyle/>
          <a:p>
            <a:r>
              <a:rPr lang="en-US" dirty="0" smtClean="0"/>
              <a:t>What Worked?</a:t>
            </a:r>
          </a:p>
          <a:p>
            <a:pPr lvl="1"/>
            <a:r>
              <a:rPr lang="en-US" dirty="0" smtClean="0"/>
              <a:t>Delivering more work</a:t>
            </a:r>
          </a:p>
          <a:p>
            <a:pPr lvl="1"/>
            <a:r>
              <a:rPr lang="en-US" dirty="0" smtClean="0"/>
              <a:t>DEV team helping with CI/CD work</a:t>
            </a:r>
            <a:endParaRPr lang="en-US" dirty="0" smtClean="0"/>
          </a:p>
          <a:p>
            <a:pPr lvl="1"/>
            <a:endParaRPr lang="en-US" dirty="0"/>
          </a:p>
        </p:txBody>
      </p:sp>
      <p:sp>
        <p:nvSpPr>
          <p:cNvPr id="6" name="Content Placeholder 5"/>
          <p:cNvSpPr>
            <a:spLocks noGrp="1"/>
          </p:cNvSpPr>
          <p:nvPr>
            <p:ph sz="half" idx="2"/>
          </p:nvPr>
        </p:nvSpPr>
        <p:spPr/>
        <p:txBody>
          <a:bodyPr/>
          <a:lstStyle/>
          <a:p>
            <a:r>
              <a:rPr lang="en-US" dirty="0" smtClean="0"/>
              <a:t>What Didn’t Work?</a:t>
            </a:r>
          </a:p>
          <a:p>
            <a:pPr lvl="1"/>
            <a:r>
              <a:rPr lang="en-US" dirty="0" smtClean="0"/>
              <a:t>Only have real data at the end of this sprint</a:t>
            </a:r>
            <a:endParaRPr lang="en-US" dirty="0" smtClean="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purl.org/dc/terms/"/>
    <ds:schemaRef ds:uri="http://purl.org/dc/dcmitype/"/>
    <ds:schemaRef ds:uri="http://schemas.openxmlformats.org/package/2006/metadata/core-properties"/>
    <ds:schemaRef ds:uri="http://purl.org/dc/elements/1.1/"/>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2282</TotalTime>
  <Words>31</Words>
  <Application>Microsoft Office PowerPoint</Application>
  <PresentationFormat>On-screen Show (4:3)</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Agile Retrospective – Sprint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66</cp:revision>
  <dcterms:created xsi:type="dcterms:W3CDTF">2014-10-14T19:12:13Z</dcterms:created>
  <dcterms:modified xsi:type="dcterms:W3CDTF">2015-03-21T19:43:35Z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