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4</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Worked?</a:t>
            </a:r>
          </a:p>
          <a:p>
            <a:pPr lvl="1"/>
            <a:r>
              <a:rPr lang="en-US" dirty="0" smtClean="0"/>
              <a:t>Team delivered first production ready iteration of product!!!!</a:t>
            </a:r>
          </a:p>
          <a:p>
            <a:pPr lvl="1"/>
            <a:r>
              <a:rPr lang="en-US" dirty="0" smtClean="0"/>
              <a:t>Great communication and team work</a:t>
            </a:r>
            <a:endParaRPr lang="en-US" dirty="0" smtClean="0"/>
          </a:p>
          <a:p>
            <a:pPr lvl="1"/>
            <a:endParaRPr lang="en-US" dirty="0"/>
          </a:p>
        </p:txBody>
      </p:sp>
      <p:sp>
        <p:nvSpPr>
          <p:cNvPr id="6" name="Content Placeholder 5"/>
          <p:cNvSpPr>
            <a:spLocks noGrp="1"/>
          </p:cNvSpPr>
          <p:nvPr>
            <p:ph sz="half" idx="2"/>
          </p:nvPr>
        </p:nvSpPr>
        <p:spPr/>
        <p:txBody>
          <a:bodyPr/>
          <a:lstStyle/>
          <a:p>
            <a:r>
              <a:rPr lang="en-US" dirty="0" smtClean="0"/>
              <a:t>What Didn’t Work?</a:t>
            </a:r>
          </a:p>
          <a:p>
            <a:pPr marL="457200" lvl="1" indent="0">
              <a:buNone/>
            </a:pPr>
            <a:endParaRPr lang="en-US" dirty="0" smtClean="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purl.org/dc/dcmitype/"/>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3481</TotalTime>
  <Words>26</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71</cp:revision>
  <dcterms:created xsi:type="dcterms:W3CDTF">2014-10-14T19:12:13Z</dcterms:created>
  <dcterms:modified xsi:type="dcterms:W3CDTF">2015-03-22T17:04:06Z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