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9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8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7739-4190-4FE9-94CE-A473BD576D1C}" type="datetimeFigureOut">
              <a:rPr lang="en-US" smtClean="0"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90F0D-96D8-4AE5-9012-DA781029C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 Made During the 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Conducted </a:t>
            </a:r>
            <a:r>
              <a:rPr lang="en-US" dirty="0" err="1" smtClean="0"/>
              <a:t>SAFe</a:t>
            </a:r>
            <a:r>
              <a:rPr lang="en-US" dirty="0" smtClean="0"/>
              <a:t> Release Plan for Release 2</a:t>
            </a:r>
          </a:p>
          <a:p>
            <a:pPr lvl="1"/>
            <a:r>
              <a:rPr lang="en-US" dirty="0" smtClean="0"/>
              <a:t>Epic/Feature/Story Breakdown</a:t>
            </a:r>
          </a:p>
          <a:p>
            <a:pPr lvl="1"/>
            <a:r>
              <a:rPr lang="en-US" dirty="0" smtClean="0"/>
              <a:t>Planned each Team individually</a:t>
            </a:r>
          </a:p>
          <a:p>
            <a:pPr lvl="1"/>
            <a:r>
              <a:rPr lang="en-US" dirty="0" smtClean="0"/>
              <a:t>Scheduled each Story into Sprints based on Capacity</a:t>
            </a:r>
          </a:p>
          <a:p>
            <a:r>
              <a:rPr lang="en-US" dirty="0" smtClean="0"/>
              <a:t>Moved CI/CD and UI/UX teams from Scrum to Kanban</a:t>
            </a:r>
          </a:p>
          <a:p>
            <a:pPr lvl="1"/>
            <a:r>
              <a:rPr lang="en-US" dirty="0" smtClean="0"/>
              <a:t>Better limiting of WIP</a:t>
            </a:r>
          </a:p>
          <a:p>
            <a:pPr lvl="1"/>
            <a:r>
              <a:rPr lang="en-US" dirty="0" smtClean="0"/>
              <a:t>Improved Delivery of work items</a:t>
            </a:r>
          </a:p>
          <a:p>
            <a:r>
              <a:rPr lang="en-US" dirty="0" smtClean="0"/>
              <a:t>Improved scrum board</a:t>
            </a:r>
          </a:p>
          <a:p>
            <a:pPr lvl="1"/>
            <a:r>
              <a:rPr lang="en-US" dirty="0" smtClean="0"/>
              <a:t>Better layout of Board</a:t>
            </a:r>
          </a:p>
          <a:p>
            <a:pPr lvl="1"/>
            <a:r>
              <a:rPr lang="en-US" dirty="0" smtClean="0"/>
              <a:t>Improved layout of information on Story cards</a:t>
            </a:r>
          </a:p>
          <a:p>
            <a:pPr lvl="1"/>
            <a:r>
              <a:rPr lang="en-US" dirty="0" smtClean="0"/>
              <a:t>Use of different colors for Stories and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04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Lesson Learned</a:t>
            </a:r>
          </a:p>
          <a:p>
            <a:pPr lvl="1"/>
            <a:r>
              <a:rPr lang="en-US" dirty="0" smtClean="0"/>
              <a:t>Putting the Team together for the Hackathon will benefit us in the final Challenge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SAFe</a:t>
            </a:r>
            <a:r>
              <a:rPr lang="en-US" dirty="0" smtClean="0"/>
              <a:t> Release Planning shortened sprint planning (thumbs up!)</a:t>
            </a:r>
          </a:p>
          <a:p>
            <a:pPr lvl="1"/>
            <a:r>
              <a:rPr lang="en-US" dirty="0" smtClean="0"/>
              <a:t>Product Roadmap/Feature Decomposition was a good visual </a:t>
            </a:r>
            <a:r>
              <a:rPr lang="en-US" smtClean="0"/>
              <a:t>tool for team</a:t>
            </a:r>
            <a:endParaRPr lang="en-US" smtClean="0"/>
          </a:p>
          <a:p>
            <a:pPr lvl="1"/>
            <a:r>
              <a:rPr lang="en-US" dirty="0" smtClean="0"/>
              <a:t>CI/CD </a:t>
            </a:r>
            <a:r>
              <a:rPr lang="en-US" dirty="0" smtClean="0"/>
              <a:t>and UI/UX teams should not use Scrum – Kanban is much better</a:t>
            </a:r>
            <a:endParaRPr lang="en-US" dirty="0"/>
          </a:p>
          <a:p>
            <a:pPr lvl="1"/>
            <a:r>
              <a:rPr lang="en-US" dirty="0" smtClean="0"/>
              <a:t>Do as much of the environmental setup as possible before the Challenge </a:t>
            </a:r>
            <a:r>
              <a:rPr lang="en-US" dirty="0" smtClean="0"/>
              <a:t>begins</a:t>
            </a:r>
          </a:p>
          <a:p>
            <a:pPr lvl="1"/>
            <a:r>
              <a:rPr lang="en-US" dirty="0" smtClean="0"/>
              <a:t>Start analyzing datasets as soon as possible</a:t>
            </a:r>
          </a:p>
          <a:p>
            <a:pPr lvl="1"/>
            <a:r>
              <a:rPr lang="en-US" dirty="0" smtClean="0"/>
              <a:t>Once the idea is formulated, let CI/CD and UI/UX teams get started</a:t>
            </a:r>
            <a:endParaRPr lang="en-US" dirty="0" smtClean="0"/>
          </a:p>
          <a:p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Team struggles creating Stories – conduct additional training before the final 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1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Improvements Made During the Hackathon</vt:lpstr>
      <vt:lpstr>Lessons Learned and Gaps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Truppo</dc:creator>
  <cp:lastModifiedBy>Joe Truppo</cp:lastModifiedBy>
  <cp:revision>16</cp:revision>
  <dcterms:created xsi:type="dcterms:W3CDTF">2015-03-22T19:04:59Z</dcterms:created>
  <dcterms:modified xsi:type="dcterms:W3CDTF">2015-03-22T21:18:28Z</dcterms:modified>
</cp:coreProperties>
</file>