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62" r:id="rId5"/>
    <p:sldId id="258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7739-4190-4FE9-94CE-A473BD576D1C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0F0D-96D8-4AE5-9012-DA781029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9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7739-4190-4FE9-94CE-A473BD576D1C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0F0D-96D8-4AE5-9012-DA781029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3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7739-4190-4FE9-94CE-A473BD576D1C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0F0D-96D8-4AE5-9012-DA781029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7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7739-4190-4FE9-94CE-A473BD576D1C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0F0D-96D8-4AE5-9012-DA781029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9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7739-4190-4FE9-94CE-A473BD576D1C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0F0D-96D8-4AE5-9012-DA781029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2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7739-4190-4FE9-94CE-A473BD576D1C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0F0D-96D8-4AE5-9012-DA781029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5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7739-4190-4FE9-94CE-A473BD576D1C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0F0D-96D8-4AE5-9012-DA781029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0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7739-4190-4FE9-94CE-A473BD576D1C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0F0D-96D8-4AE5-9012-DA781029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7739-4190-4FE9-94CE-A473BD576D1C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0F0D-96D8-4AE5-9012-DA781029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0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7739-4190-4FE9-94CE-A473BD576D1C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0F0D-96D8-4AE5-9012-DA781029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8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7739-4190-4FE9-94CE-A473BD576D1C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0F0D-96D8-4AE5-9012-DA781029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0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27739-4190-4FE9-94CE-A473BD576D1C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90F0D-96D8-4AE5-9012-DA781029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3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Agile Approach</a:t>
            </a:r>
          </a:p>
          <a:p>
            <a:r>
              <a:rPr lang="en-US" dirty="0" smtClean="0"/>
              <a:t>UI and UX Approach</a:t>
            </a:r>
          </a:p>
          <a:p>
            <a:r>
              <a:rPr lang="en-US" dirty="0" smtClean="0"/>
              <a:t>Development Approach</a:t>
            </a:r>
          </a:p>
          <a:p>
            <a:r>
              <a:rPr lang="en-US" dirty="0" smtClean="0"/>
              <a:t>DevOps</a:t>
            </a:r>
          </a:p>
          <a:p>
            <a:r>
              <a:rPr lang="en-US" dirty="0" smtClean="0"/>
              <a:t>Demonstration</a:t>
            </a:r>
          </a:p>
          <a:p>
            <a:r>
              <a:rPr lang="en-US" dirty="0" smtClean="0"/>
              <a:t>Lessons Learned and Wrap-Up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37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Agile is a MINDSET</a:t>
            </a:r>
          </a:p>
          <a:p>
            <a:pPr lvl="1"/>
            <a:r>
              <a:rPr lang="en-US" dirty="0" smtClean="0"/>
              <a:t>Focus on OUTCOME, not the process</a:t>
            </a:r>
          </a:p>
          <a:p>
            <a:pPr lvl="1"/>
            <a:r>
              <a:rPr lang="en-US" dirty="0" smtClean="0"/>
              <a:t>Agile is iterative, incremental, evolutionary &amp; adaptive </a:t>
            </a:r>
            <a:endParaRPr lang="en-US" dirty="0"/>
          </a:p>
          <a:p>
            <a:r>
              <a:rPr lang="en-US" dirty="0" smtClean="0"/>
              <a:t>Follow LEAN principles</a:t>
            </a:r>
          </a:p>
          <a:p>
            <a:pPr lvl="1"/>
            <a:r>
              <a:rPr lang="en-US" dirty="0" smtClean="0"/>
              <a:t>Development Flow</a:t>
            </a:r>
          </a:p>
          <a:p>
            <a:pPr lvl="2"/>
            <a:r>
              <a:rPr lang="en-US" dirty="0" smtClean="0"/>
              <a:t>Delight the customer</a:t>
            </a:r>
          </a:p>
          <a:p>
            <a:pPr lvl="2"/>
            <a:r>
              <a:rPr lang="en-US" dirty="0" smtClean="0"/>
              <a:t>Add Value</a:t>
            </a:r>
          </a:p>
          <a:p>
            <a:pPr lvl="1"/>
            <a:r>
              <a:rPr lang="en-US" dirty="0" smtClean="0"/>
              <a:t>Respect People – Empower the team</a:t>
            </a:r>
          </a:p>
          <a:p>
            <a:pPr lvl="1"/>
            <a:r>
              <a:rPr lang="en-US" dirty="0" smtClean="0"/>
              <a:t>Relentless Improvement</a:t>
            </a:r>
          </a:p>
          <a:p>
            <a:pPr lvl="2"/>
            <a:r>
              <a:rPr lang="en-US" dirty="0" smtClean="0"/>
              <a:t>Get feedback early and often</a:t>
            </a:r>
          </a:p>
          <a:p>
            <a:pPr lvl="2"/>
            <a:r>
              <a:rPr lang="en-US" b="1" dirty="0" smtClean="0"/>
              <a:t>Inspect</a:t>
            </a:r>
            <a:r>
              <a:rPr lang="en-US" dirty="0" smtClean="0"/>
              <a:t> often and </a:t>
            </a:r>
            <a:r>
              <a:rPr lang="en-US" b="1" dirty="0" smtClean="0"/>
              <a:t>Adapt</a:t>
            </a:r>
          </a:p>
        </p:txBody>
      </p:sp>
    </p:spTree>
    <p:extLst>
      <p:ext uri="{BB962C8B-B14F-4D97-AF65-F5344CB8AC3E}">
        <p14:creationId xmlns:p14="http://schemas.microsoft.com/office/powerpoint/2010/main" val="29289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Agile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Agile Principle	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540188" y="1681163"/>
            <a:ext cx="5815200" cy="823912"/>
          </a:xfrm>
        </p:spPr>
        <p:txBody>
          <a:bodyPr/>
          <a:lstStyle/>
          <a:p>
            <a:r>
              <a:rPr lang="en-US" dirty="0" smtClean="0"/>
              <a:t>How’d we do it during Hackathon?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3285346"/>
              </p:ext>
            </p:extLst>
          </p:nvPr>
        </p:nvGraphicFramePr>
        <p:xfrm>
          <a:off x="5567081" y="2505075"/>
          <a:ext cx="5903259" cy="3337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90325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Met</a:t>
                      </a:r>
                      <a:r>
                        <a:rPr lang="en-US" b="0" baseline="0" dirty="0" smtClean="0"/>
                        <a:t> with the customer to determine needs and priorities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Completely</a:t>
                      </a:r>
                      <a:r>
                        <a:rPr lang="en-US" baseline="0" dirty="0" smtClean="0"/>
                        <a:t> changed Features planned for Release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Deployed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 Releases</a:t>
                      </a:r>
                      <a:r>
                        <a:rPr lang="en-US" baseline="0" dirty="0" smtClean="0"/>
                        <a:t> into PROD environment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Delivered fully developed</a:t>
                      </a:r>
                      <a:r>
                        <a:rPr lang="en-US" baseline="0" dirty="0" smtClean="0"/>
                        <a:t> and tested code every 2  hours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Team</a:t>
                      </a:r>
                      <a:r>
                        <a:rPr lang="en-US" baseline="0" dirty="0" smtClean="0"/>
                        <a:t> members worked Friday night and weekend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Team decided</a:t>
                      </a:r>
                      <a:r>
                        <a:rPr lang="en-US" baseline="0" dirty="0" smtClean="0"/>
                        <a:t> who would complete tasks for each story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Product Owner always</a:t>
                      </a:r>
                      <a:r>
                        <a:rPr lang="en-US" baseline="0" dirty="0" smtClean="0"/>
                        <a:t> present and available to team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Everyone</a:t>
                      </a:r>
                      <a:r>
                        <a:rPr lang="en-US" baseline="0" dirty="0" smtClean="0"/>
                        <a:t> co-located, fantastic communication and teamwork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Team</a:t>
                      </a:r>
                      <a:r>
                        <a:rPr lang="en-US" baseline="0" dirty="0" smtClean="0"/>
                        <a:t> conducted retrospectives after every sprint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9623660"/>
              </p:ext>
            </p:extLst>
          </p:nvPr>
        </p:nvGraphicFramePr>
        <p:xfrm>
          <a:off x="839789" y="2505075"/>
          <a:ext cx="4646612" cy="3337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466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Satisfy</a:t>
                      </a:r>
                      <a:r>
                        <a:rPr lang="en-US" b="0" baseline="0" dirty="0" smtClean="0"/>
                        <a:t> the customer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Embrace change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Deliver working software frequently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Working</a:t>
                      </a:r>
                      <a:r>
                        <a:rPr lang="en-US" baseline="0" dirty="0" smtClean="0"/>
                        <a:t> software is progress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Build</a:t>
                      </a:r>
                      <a:r>
                        <a:rPr lang="en-US" baseline="0" dirty="0" smtClean="0"/>
                        <a:t> projects around motivated individuals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Build self</a:t>
                      </a:r>
                      <a:r>
                        <a:rPr lang="en-US" baseline="0" dirty="0" smtClean="0"/>
                        <a:t>-organizing teams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</a:t>
                      </a:r>
                      <a:r>
                        <a:rPr lang="en-US" baseline="0" dirty="0" smtClean="0"/>
                        <a:t> and Development work together daily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Face</a:t>
                      </a:r>
                      <a:r>
                        <a:rPr lang="en-US" baseline="0" dirty="0" smtClean="0"/>
                        <a:t>-to-face conversations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Reflect and Adapt Regularly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72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Made During the Hackathon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Conducted </a:t>
            </a:r>
            <a:r>
              <a:rPr lang="en-US" dirty="0" err="1" smtClean="0"/>
              <a:t>SAFe</a:t>
            </a:r>
            <a:r>
              <a:rPr lang="en-US" dirty="0" smtClean="0"/>
              <a:t> Release Plan for Release 2</a:t>
            </a:r>
          </a:p>
          <a:p>
            <a:pPr lvl="1"/>
            <a:r>
              <a:rPr lang="en-US" dirty="0" smtClean="0"/>
              <a:t>Epic/Feature/Story Breakdown</a:t>
            </a:r>
          </a:p>
          <a:p>
            <a:pPr lvl="1"/>
            <a:r>
              <a:rPr lang="en-US" dirty="0" smtClean="0"/>
              <a:t>Planned each Team individually</a:t>
            </a:r>
          </a:p>
          <a:p>
            <a:pPr lvl="1"/>
            <a:r>
              <a:rPr lang="en-US" dirty="0" smtClean="0"/>
              <a:t>Scheduled each Story into Sprints based on Capacity</a:t>
            </a:r>
          </a:p>
          <a:p>
            <a:r>
              <a:rPr lang="en-US" dirty="0" smtClean="0"/>
              <a:t>Moved CI/CD and UI/UX teams from Scrum to Kanban</a:t>
            </a:r>
          </a:p>
          <a:p>
            <a:pPr lvl="1"/>
            <a:r>
              <a:rPr lang="en-US" dirty="0" smtClean="0"/>
              <a:t>Better limiting of WIP</a:t>
            </a:r>
          </a:p>
          <a:p>
            <a:pPr lvl="1"/>
            <a:r>
              <a:rPr lang="en-US" dirty="0" smtClean="0"/>
              <a:t>Improved Delivery of work items</a:t>
            </a:r>
          </a:p>
          <a:p>
            <a:r>
              <a:rPr lang="en-US" dirty="0" smtClean="0"/>
              <a:t>Improved scrum board</a:t>
            </a:r>
          </a:p>
          <a:p>
            <a:pPr lvl="1"/>
            <a:r>
              <a:rPr lang="en-US" dirty="0" smtClean="0"/>
              <a:t>Better layout of Board</a:t>
            </a:r>
          </a:p>
          <a:p>
            <a:pPr lvl="1"/>
            <a:r>
              <a:rPr lang="en-US" dirty="0" smtClean="0"/>
              <a:t>Improved layout of information on Story cards</a:t>
            </a:r>
          </a:p>
          <a:p>
            <a:pPr lvl="1"/>
            <a:r>
              <a:rPr lang="en-US" dirty="0" smtClean="0"/>
              <a:t>Use of different colors for Stories and Tasks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046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Metrics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83596"/>
              </p:ext>
            </p:extLst>
          </p:nvPr>
        </p:nvGraphicFramePr>
        <p:xfrm>
          <a:off x="838200" y="1449107"/>
          <a:ext cx="10515600" cy="511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Sprint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Sprint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Sprint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Sprint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Sprint 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Points Committed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Points Delivered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Stories Committed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Stories Accepted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Committed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  Search for County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Search for County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Display Overall EQI Data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Display Detailed EQI Data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Correlate Unemployment and Crime Data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None (improving UI, making first dataset available)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Search for County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Display Overall EQI Data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Display Detailed EQI Data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Correlate Unemployment and Crime Data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Enhance UI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Transform existing 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Enhanced UI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Transform existing 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Enhanced UI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Additional 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Accepted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All of the above (with stubbed in data)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All of the above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with actual data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PRODUCTION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RELEASE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Enhance UI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Enhanced UI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Transform existing dataset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Enhanced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UI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51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5934" y="-350181"/>
            <a:ext cx="13083867" cy="75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8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0528" y="-1410892"/>
            <a:ext cx="13033056" cy="967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6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 and Gaps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 Learned</a:t>
            </a:r>
          </a:p>
          <a:p>
            <a:pPr lvl="1"/>
            <a:r>
              <a:rPr lang="en-US" dirty="0" smtClean="0"/>
              <a:t>Putting the Team together for the Hackathon will benefit us in the final Challenge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SAFe</a:t>
            </a:r>
            <a:r>
              <a:rPr lang="en-US" dirty="0" smtClean="0"/>
              <a:t> Release Planning shortened sprint planning (thumbs up!)</a:t>
            </a:r>
          </a:p>
          <a:p>
            <a:pPr lvl="1"/>
            <a:r>
              <a:rPr lang="en-US" dirty="0" smtClean="0"/>
              <a:t>CI/CD and UI/UX teams should not use Scrum – Kanban is much better</a:t>
            </a:r>
            <a:endParaRPr lang="en-US" dirty="0"/>
          </a:p>
          <a:p>
            <a:pPr lvl="1"/>
            <a:r>
              <a:rPr lang="en-US" dirty="0" smtClean="0"/>
              <a:t>Do as much of the environmental setup as possible before the Challenge begins</a:t>
            </a:r>
          </a:p>
          <a:p>
            <a:r>
              <a:rPr lang="en-US" dirty="0" smtClean="0"/>
              <a:t>Gaps</a:t>
            </a:r>
          </a:p>
          <a:p>
            <a:pPr lvl="1"/>
            <a:r>
              <a:rPr lang="en-US" dirty="0" smtClean="0"/>
              <a:t>Team struggles creating Stories – conduct additional training before the final 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1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466</Words>
  <Application>Microsoft Office PowerPoint</Application>
  <PresentationFormat>Widescreen</PresentationFormat>
  <Paragraphs>132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Agenda</vt:lpstr>
      <vt:lpstr>Agile 101</vt:lpstr>
      <vt:lpstr>Application of Agile</vt:lpstr>
      <vt:lpstr>Improvements Made During the Hackathon</vt:lpstr>
      <vt:lpstr>Sprint Metrics</vt:lpstr>
      <vt:lpstr>PowerPoint Presentation</vt:lpstr>
      <vt:lpstr>PowerPoint Presentation</vt:lpstr>
      <vt:lpstr>Lessons Learned and Gaps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Truppo</dc:creator>
  <cp:lastModifiedBy>Joe Truppo</cp:lastModifiedBy>
  <cp:revision>13</cp:revision>
  <dcterms:created xsi:type="dcterms:W3CDTF">2015-03-22T19:04:59Z</dcterms:created>
  <dcterms:modified xsi:type="dcterms:W3CDTF">2015-03-22T21:12:55Z</dcterms:modified>
</cp:coreProperties>
</file>