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3/22/2015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3/22/2015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Retrospective – Sprint </a:t>
            </a:r>
            <a:r>
              <a:rPr lang="en-US" dirty="0" smtClean="0"/>
              <a:t>5</a:t>
            </a:r>
            <a:endParaRPr lang="en-US" dirty="0"/>
          </a:p>
        </p:txBody>
      </p:sp>
      <p:sp>
        <p:nvSpPr>
          <p:cNvPr id="3" name="Content Placeholder 2"/>
          <p:cNvSpPr>
            <a:spLocks noGrp="1"/>
          </p:cNvSpPr>
          <p:nvPr>
            <p:ph sz="half" idx="1"/>
          </p:nvPr>
        </p:nvSpPr>
        <p:spPr>
          <a:xfrm>
            <a:off x="457200" y="1489076"/>
            <a:ext cx="4034117" cy="4498975"/>
          </a:xfrm>
        </p:spPr>
        <p:txBody>
          <a:bodyPr/>
          <a:lstStyle/>
          <a:p>
            <a:r>
              <a:rPr lang="en-US" dirty="0" smtClean="0"/>
              <a:t>What Worked?</a:t>
            </a:r>
          </a:p>
          <a:p>
            <a:pPr lvl="1"/>
            <a:r>
              <a:rPr lang="en-US" dirty="0" smtClean="0"/>
              <a:t>Data team and UI/UX team working well together to analyze data</a:t>
            </a:r>
          </a:p>
          <a:p>
            <a:pPr lvl="1"/>
            <a:r>
              <a:rPr lang="en-US" dirty="0" smtClean="0"/>
              <a:t>Backend/front end team working well</a:t>
            </a:r>
          </a:p>
          <a:p>
            <a:pPr lvl="1"/>
            <a:endParaRPr lang="en-US" dirty="0"/>
          </a:p>
        </p:txBody>
      </p:sp>
      <p:sp>
        <p:nvSpPr>
          <p:cNvPr id="6" name="Content Placeholder 5"/>
          <p:cNvSpPr>
            <a:spLocks noGrp="1"/>
          </p:cNvSpPr>
          <p:nvPr>
            <p:ph sz="half" idx="2"/>
          </p:nvPr>
        </p:nvSpPr>
        <p:spPr/>
        <p:txBody>
          <a:bodyPr/>
          <a:lstStyle/>
          <a:p>
            <a:r>
              <a:rPr lang="en-US" dirty="0" smtClean="0"/>
              <a:t>What Didn’t Work?</a:t>
            </a:r>
          </a:p>
          <a:p>
            <a:pPr lvl="1"/>
            <a:r>
              <a:rPr lang="en-US" dirty="0" smtClean="0"/>
              <a:t>Did deliver committed stories</a:t>
            </a:r>
          </a:p>
          <a:p>
            <a:pPr lvl="1"/>
            <a:r>
              <a:rPr lang="en-US" dirty="0" smtClean="0"/>
              <a:t>Technical challenge caused DEV to not complete stories</a:t>
            </a:r>
          </a:p>
          <a:p>
            <a:pPr lvl="1"/>
            <a:r>
              <a:rPr lang="en-US" dirty="0" smtClean="0"/>
              <a:t>UI/UX challenge for displaying additional</a:t>
            </a:r>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0CD7D6-1CCF-4E52-B498-02E49A4C189B}">
  <ds:schemaRefs>
    <ds:schemaRef ds:uri="http://purl.org/dc/terms/"/>
    <ds:schemaRef ds:uri="http://purl.org/dc/dcmitype/"/>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Octo</Template>
  <TotalTime>3481</TotalTime>
  <Words>45</Words>
  <Application>Microsoft Office PowerPoint</Application>
  <PresentationFormat>On-screen Show (4:3)</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Agile Retrospective – Sprint 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71</cp:revision>
  <dcterms:created xsi:type="dcterms:W3CDTF">2014-10-14T19:12:13Z</dcterms:created>
  <dcterms:modified xsi:type="dcterms:W3CDTF">2015-03-22T17:03:08Z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