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117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3/11/2015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3/11/2015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a:t>
            </a:r>
            <a:endParaRPr lang="en-US" dirty="0"/>
          </a:p>
        </p:txBody>
      </p:sp>
      <p:sp>
        <p:nvSpPr>
          <p:cNvPr id="3" name="Content Placeholder 2"/>
          <p:cNvSpPr>
            <a:spLocks noGrp="1"/>
          </p:cNvSpPr>
          <p:nvPr>
            <p:ph sz="half" idx="1"/>
          </p:nvPr>
        </p:nvSpPr>
        <p:spPr>
          <a:xfrm>
            <a:off x="457201" y="1489076"/>
            <a:ext cx="2796988" cy="4498975"/>
          </a:xfrm>
        </p:spPr>
        <p:txBody>
          <a:bodyPr/>
          <a:lstStyle/>
          <a:p>
            <a:r>
              <a:rPr lang="en-US" dirty="0" smtClean="0"/>
              <a:t>What </a:t>
            </a:r>
            <a:r>
              <a:rPr lang="en-US" dirty="0" smtClean="0"/>
              <a:t>Went Well</a:t>
            </a:r>
            <a:r>
              <a:rPr lang="en-US" dirty="0" smtClean="0"/>
              <a:t>?</a:t>
            </a:r>
          </a:p>
          <a:p>
            <a:pPr lvl="1"/>
            <a:r>
              <a:rPr lang="en-US" dirty="0"/>
              <a:t>UI/UX is going well</a:t>
            </a:r>
          </a:p>
          <a:p>
            <a:pPr lvl="1"/>
            <a:endParaRPr lang="en-US" dirty="0"/>
          </a:p>
        </p:txBody>
      </p:sp>
      <p:sp>
        <p:nvSpPr>
          <p:cNvPr id="4" name="Content Placeholder 3"/>
          <p:cNvSpPr>
            <a:spLocks noGrp="1"/>
          </p:cNvSpPr>
          <p:nvPr>
            <p:ph sz="half" idx="2"/>
          </p:nvPr>
        </p:nvSpPr>
        <p:spPr>
          <a:xfrm>
            <a:off x="6078071" y="1489077"/>
            <a:ext cx="2608728" cy="4498974"/>
          </a:xfrm>
        </p:spPr>
        <p:txBody>
          <a:bodyPr/>
          <a:lstStyle/>
          <a:p>
            <a:r>
              <a:rPr lang="en-US" dirty="0"/>
              <a:t>What Do We </a:t>
            </a:r>
            <a:r>
              <a:rPr lang="en-US" dirty="0" smtClean="0"/>
              <a:t>Continue</a:t>
            </a:r>
            <a:r>
              <a:rPr lang="en-US" dirty="0" smtClean="0"/>
              <a:t>?</a:t>
            </a:r>
          </a:p>
          <a:p>
            <a:pPr lvl="1"/>
            <a:r>
              <a:rPr lang="en-US" smtClean="0"/>
              <a:t>Cooperation</a:t>
            </a:r>
            <a:endParaRPr lang="en-US" dirty="0" smtClean="0"/>
          </a:p>
        </p:txBody>
      </p:sp>
      <p:sp>
        <p:nvSpPr>
          <p:cNvPr id="5" name="Content Placeholder 3"/>
          <p:cNvSpPr txBox="1">
            <a:spLocks/>
          </p:cNvSpPr>
          <p:nvPr/>
        </p:nvSpPr>
        <p:spPr>
          <a:xfrm>
            <a:off x="3254189" y="1489076"/>
            <a:ext cx="2931458"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Go Well?</a:t>
            </a:r>
          </a:p>
          <a:p>
            <a:pPr lvl="1"/>
            <a:r>
              <a:rPr lang="en-US" dirty="0" smtClean="0"/>
              <a:t>Underestimated work</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2191</TotalTime>
  <Words>23</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62</cp:revision>
  <dcterms:created xsi:type="dcterms:W3CDTF">2014-10-14T19:12:13Z</dcterms:created>
  <dcterms:modified xsi:type="dcterms:W3CDTF">2015-03-11T23:36:46Z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