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3/11/2015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3/11/2015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t>
            </a:r>
            <a:r>
              <a:rPr lang="en-US" dirty="0" smtClean="0"/>
              <a:t>Retrospective – Sprint 0</a:t>
            </a:r>
            <a:endParaRPr lang="en-US" dirty="0"/>
          </a:p>
        </p:txBody>
      </p:sp>
      <p:sp>
        <p:nvSpPr>
          <p:cNvPr id="3" name="Content Placeholder 2"/>
          <p:cNvSpPr>
            <a:spLocks noGrp="1"/>
          </p:cNvSpPr>
          <p:nvPr>
            <p:ph sz="half" idx="1"/>
          </p:nvPr>
        </p:nvSpPr>
        <p:spPr>
          <a:xfrm>
            <a:off x="457201" y="1489076"/>
            <a:ext cx="2796988" cy="4498975"/>
          </a:xfrm>
        </p:spPr>
        <p:txBody>
          <a:bodyPr/>
          <a:lstStyle/>
          <a:p>
            <a:r>
              <a:rPr lang="en-US" dirty="0" smtClean="0"/>
              <a:t>What Do We </a:t>
            </a:r>
            <a:r>
              <a:rPr lang="en-US" dirty="0" smtClean="0"/>
              <a:t>Start?</a:t>
            </a:r>
          </a:p>
          <a:p>
            <a:pPr lvl="1"/>
            <a:r>
              <a:rPr lang="en-US" dirty="0" smtClean="0"/>
              <a:t>UI and UX working together</a:t>
            </a:r>
          </a:p>
          <a:p>
            <a:pPr lvl="1"/>
            <a:r>
              <a:rPr lang="en-US" dirty="0" smtClean="0"/>
              <a:t>Be more explicit on topics</a:t>
            </a:r>
          </a:p>
          <a:p>
            <a:pPr lvl="1"/>
            <a:r>
              <a:rPr lang="en-US" dirty="0" smtClean="0"/>
              <a:t>Scrum practices and timing</a:t>
            </a:r>
            <a:endParaRPr lang="en-US" dirty="0" smtClean="0"/>
          </a:p>
          <a:p>
            <a:endParaRPr lang="en-US" dirty="0"/>
          </a:p>
        </p:txBody>
      </p:sp>
      <p:sp>
        <p:nvSpPr>
          <p:cNvPr id="4" name="Content Placeholder 3"/>
          <p:cNvSpPr>
            <a:spLocks noGrp="1"/>
          </p:cNvSpPr>
          <p:nvPr>
            <p:ph sz="half" idx="2"/>
          </p:nvPr>
        </p:nvSpPr>
        <p:spPr>
          <a:xfrm>
            <a:off x="6051177" y="1374775"/>
            <a:ext cx="2773829" cy="4498974"/>
          </a:xfrm>
        </p:spPr>
        <p:txBody>
          <a:bodyPr/>
          <a:lstStyle/>
          <a:p>
            <a:r>
              <a:rPr lang="en-US" dirty="0"/>
              <a:t>What Do We </a:t>
            </a:r>
            <a:r>
              <a:rPr lang="en-US" dirty="0" smtClean="0"/>
              <a:t>Continue</a:t>
            </a:r>
            <a:r>
              <a:rPr lang="en-US" dirty="0" smtClean="0"/>
              <a:t>?</a:t>
            </a:r>
          </a:p>
          <a:p>
            <a:pPr lvl="1"/>
            <a:r>
              <a:rPr lang="en-US" dirty="0" smtClean="0"/>
              <a:t>Collaboration</a:t>
            </a:r>
          </a:p>
          <a:p>
            <a:pPr lvl="1"/>
            <a:r>
              <a:rPr lang="en-US" dirty="0" smtClean="0"/>
              <a:t>Keep UX/UI ahead of Dev</a:t>
            </a:r>
          </a:p>
          <a:p>
            <a:pPr lvl="1"/>
            <a:r>
              <a:rPr lang="en-US" dirty="0" smtClean="0"/>
              <a:t>UX/UI work closely with Dev</a:t>
            </a:r>
          </a:p>
        </p:txBody>
      </p:sp>
      <p:sp>
        <p:nvSpPr>
          <p:cNvPr id="5" name="Content Placeholder 3"/>
          <p:cNvSpPr txBox="1">
            <a:spLocks/>
          </p:cNvSpPr>
          <p:nvPr/>
        </p:nvSpPr>
        <p:spPr>
          <a:xfrm>
            <a:off x="3254189" y="1489076"/>
            <a:ext cx="2931458"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Do We Stop</a:t>
            </a:r>
            <a:r>
              <a:rPr lang="en-US" dirty="0" smtClean="0"/>
              <a:t>?</a:t>
            </a:r>
          </a:p>
          <a:p>
            <a:pPr lvl="1"/>
            <a:r>
              <a:rPr lang="en-US" dirty="0" smtClean="0"/>
              <a:t>Adding scope</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D0CD7D6-1CCF-4E52-B498-02E49A4C189B}">
  <ds:schemaRefs>
    <ds:schemaRef ds:uri="http://purl.org/dc/terms/"/>
    <ds:schemaRef ds:uri="http://schemas.microsoft.com/office/2006/documentManagement/types"/>
    <ds:schemaRef ds:uri="http://purl.org/dc/dcmitype/"/>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38178CE6-225E-44BF-874B-CA46FD501F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Octo</Template>
  <TotalTime>2212</TotalTime>
  <Words>47</Words>
  <Application>Microsoft Office PowerPoint</Application>
  <PresentationFormat>On-screen Show (4:3)</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Agile Retrospective – Sprint 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62</cp:revision>
  <dcterms:created xsi:type="dcterms:W3CDTF">2014-10-14T19:12:13Z</dcterms:created>
  <dcterms:modified xsi:type="dcterms:W3CDTF">2015-03-11T21:54:10Z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