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67" r:id="rId3"/>
    <p:sldId id="276" r:id="rId4"/>
    <p:sldId id="27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A78"/>
    <a:srgbClr val="FD8508"/>
    <a:srgbClr val="A7A7A7"/>
    <a:srgbClr val="D0D0D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16BB189A-303D-A44B-9B37-553C119376E8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9AD71465-7F68-544D-9E2F-D1FB50F365A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24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9701E-DF7B-FC43-9147-F33954BBFC55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4A329-9C2B-3F41-8B05-F48969E7AA6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C5A96-E53C-6D45-A11F-E87E11EBEBEC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1DD92-0D22-544A-8B08-A40D79F6AC5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D6CDC-39A9-1342-8264-E6DE9FD6CC2A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BC9E1-9203-744E-B39D-092BA0BE2C4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68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076950"/>
            <a:ext cx="3810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283286-CD7B-4B7F-9981-AE1369D12653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75638" cy="4479925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0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79CB9-85E8-144F-88A1-D9DC43A3A9ED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265F3-DD68-FF4C-8171-E59D6C822E1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6E86B-CA8B-EC49-A614-1CAAFAF2755F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7663-3D0B-2243-8621-9452E699CF8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3D181-CA88-9548-8894-52EDF26511FF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34323-1507-7045-BBAE-5C6342F9A5D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D328C-876C-C94A-930A-932BFC8D3BE8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FDC56-A4EF-B647-ABC9-2D3B03D1162F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BC761-A559-DC40-8519-21E34059BF3F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46243-AE00-E84C-9FAC-049FA3A7D9F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8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23F97-58A7-AE45-9E14-DFB5DCC69645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3B8FE-19F3-6D45-A734-AA9DC902716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0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2296D-D50A-9C42-B22B-F1D2BC5173F5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3A495-BCFF-E744-A32A-E2FCBD341EB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1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ADF8F-E948-A847-AB19-360EA162911B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79F8-5EB0-E44F-BADA-B97886F87BB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6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ＭＳ Ｐゴシック" charset="0"/>
              </a:defRPr>
            </a:lvl1pPr>
          </a:lstStyle>
          <a:p>
            <a:fld id="{BF07F7E9-8057-D444-8E85-D2C5D3301CAE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ＭＳ Ｐゴシック" charset="0"/>
              </a:defRPr>
            </a:lvl1pPr>
          </a:lstStyle>
          <a:p>
            <a:fld id="{3B7BD45B-B03A-1D46-A896-73167A2A14D4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3097212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Government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/>
            </a:r>
            <a:br>
              <a:rPr lang="en-GB" sz="1400" dirty="0">
                <a:latin typeface="Calibri" charset="0"/>
              </a:rPr>
            </a:br>
            <a:r>
              <a:rPr lang="en-GB" sz="1400" dirty="0">
                <a:latin typeface="Roboto Light"/>
                <a:cs typeface="Roboto Light"/>
              </a:rPr>
              <a:t>Profile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Government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Name	  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Ben</a:t>
            </a: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Age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32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Roboto Light"/>
                <a:cs typeface="Roboto Light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Procurement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Officer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 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053018"/>
            <a:ext cx="4464942" cy="45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Role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</a:b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procure products and services for the government from contract holders.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/>
            </a:r>
            <a:br>
              <a:rPr lang="en-GB" sz="1200" dirty="0">
                <a:latin typeface="Roboto Light"/>
                <a:cs typeface="Roboto Light"/>
              </a:rPr>
            </a:br>
            <a:r>
              <a:rPr lang="en-GB" sz="1200" dirty="0">
                <a:latin typeface="Roboto Light"/>
                <a:cs typeface="Roboto Light"/>
              </a:rPr>
              <a:t>Description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Procures products and services for the government.</a:t>
            </a: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Mission</a:t>
            </a:r>
            <a:endParaRPr lang="en-GB" sz="1200" dirty="0">
              <a:latin typeface="Roboto Light"/>
              <a:cs typeface="Roboto Light"/>
            </a:endParaRPr>
          </a:p>
          <a:p>
            <a:pPr eaLnBrk="1" hangingPunct="1"/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post product and service needs, answer questions, and finalize purchasing of opportunities.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Objectives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View current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opportunity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Create new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Edit / delete published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Answer questions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regarding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Motivation</a:t>
            </a:r>
            <a:endParaRPr lang="en-GB" sz="1200" dirty="0"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provide the best opportunities to the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Contractor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and receive responses.</a:t>
            </a: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Tools: </a:t>
            </a:r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Mane St.</a:t>
            </a:r>
            <a:endParaRPr lang="en-US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Repositories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: Mane St. Repo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713" r="22668"/>
          <a:stretch/>
        </p:blipFill>
        <p:spPr>
          <a:xfrm>
            <a:off x="700916" y="2348880"/>
            <a:ext cx="2970217" cy="3744416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3336"/>
            <a:ext cx="1381894" cy="3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7301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xplosivemlm.com/wp-content/uploads/2010/09/businessman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6512" r="35989" b="51167"/>
          <a:stretch/>
        </p:blipFill>
        <p:spPr bwMode="auto">
          <a:xfrm>
            <a:off x="700916" y="2348880"/>
            <a:ext cx="2970218" cy="37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446486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Contractor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  <a:p>
            <a:pPr eaLnBrk="1" hangingPunct="1"/>
            <a:endParaRPr lang="en-GB" sz="1400" dirty="0" smtClean="0">
              <a:latin typeface="Calibri" charset="0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Profile</a:t>
            </a:r>
            <a:r>
              <a:rPr lang="en-GB" sz="1400" dirty="0"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Basic User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Name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Victor</a:t>
            </a: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Age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40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Roboto Light"/>
                <a:cs typeface="Roboto Light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Contract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Holder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 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064926"/>
            <a:ext cx="4464942" cy="45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Role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</a:b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view, search, filter, and discover opportunities that products and/or services can be provided for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/>
            </a:r>
            <a:br>
              <a:rPr lang="en-GB" sz="1200" dirty="0">
                <a:latin typeface="Roboto Light"/>
                <a:cs typeface="Roboto Light"/>
              </a:rPr>
            </a:br>
            <a:r>
              <a:rPr lang="en-GB" sz="1200" dirty="0">
                <a:latin typeface="Roboto Light"/>
                <a:cs typeface="Roboto Light"/>
              </a:rPr>
              <a:t>Description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Provides products and services to the government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Mission</a:t>
            </a:r>
          </a:p>
          <a:p>
            <a:pPr eaLnBrk="1" hangingPunct="1"/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view available opportunities and provide products and services for appropriate listings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Objectives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View current opportunity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Search / Filter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View opportunity details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Ask questions regarding listings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Motivation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find the best opportunities and provide the products and/or services needed.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Tools: </a:t>
            </a:r>
            <a:r>
              <a:rPr lang="en-US" sz="1200" dirty="0">
                <a:solidFill>
                  <a:srgbClr val="7F7F7F"/>
                </a:solidFill>
                <a:latin typeface="Roboto Light"/>
                <a:cs typeface="Roboto Light"/>
              </a:rPr>
              <a:t>Mane St.</a:t>
            </a: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Repositories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: Mane St. Repo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3336"/>
            <a:ext cx="1381894" cy="3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4712248" y="984410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300" dirty="0">
                <a:solidFill>
                  <a:srgbClr val="FFFFFF"/>
                </a:solidFill>
                <a:latin typeface="Roboto Light"/>
                <a:cs typeface="Roboto Light"/>
              </a:rPr>
              <a:t>opens opportunities listings </a:t>
            </a:r>
            <a:endParaRPr lang="en-US" sz="13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DBDBDB"/>
              </a:solidFill>
              <a:cs typeface="Arial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6769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Ben </a:t>
            </a:r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(Government) </a:t>
            </a:r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Workflow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59832" y="170080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selects “Create Opportunity”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59832" y="2465699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New page loads with fields for attributes 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59832" y="3230590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Opportunity attributes provided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9552" y="4994012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User cancels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59832" y="3995481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selects “Publish”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59832" y="476037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receives confirmation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12448" y="4005064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System Validates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entries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6216" y="6002124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Govt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fixes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errors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(if necessary)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059832" y="5525263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Govt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 acknowledges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confirmation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7508" y="170080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selects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470103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New page loads with opportunity details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568" y="323939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edits / deletes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cxnSp>
        <p:nvCxnSpPr>
          <p:cNvPr id="3" name="Straight Arrow Connector 2"/>
          <p:cNvCxnSpPr>
            <a:stCxn id="126" idx="2"/>
            <a:endCxn id="127" idx="0"/>
          </p:cNvCxnSpPr>
          <p:nvPr/>
        </p:nvCxnSpPr>
        <p:spPr>
          <a:xfrm>
            <a:off x="3995936" y="2988919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7" idx="2"/>
            <a:endCxn id="129" idx="0"/>
          </p:cNvCxnSpPr>
          <p:nvPr/>
        </p:nvCxnSpPr>
        <p:spPr>
          <a:xfrm>
            <a:off x="3995936" y="3753810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5" idx="2"/>
            <a:endCxn id="126" idx="0"/>
          </p:cNvCxnSpPr>
          <p:nvPr/>
        </p:nvCxnSpPr>
        <p:spPr>
          <a:xfrm>
            <a:off x="3995936" y="2224028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9" idx="2"/>
            <a:endCxn id="130" idx="0"/>
          </p:cNvCxnSpPr>
          <p:nvPr/>
        </p:nvCxnSpPr>
        <p:spPr>
          <a:xfrm>
            <a:off x="3995936" y="4518701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0" idx="2"/>
            <a:endCxn id="133" idx="0"/>
          </p:cNvCxnSpPr>
          <p:nvPr/>
        </p:nvCxnSpPr>
        <p:spPr>
          <a:xfrm>
            <a:off x="3995936" y="5283592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3" idx="2"/>
          </p:cNvCxnSpPr>
          <p:nvPr/>
        </p:nvCxnSpPr>
        <p:spPr>
          <a:xfrm>
            <a:off x="3995936" y="6048483"/>
            <a:ext cx="0" cy="241673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34904" y="2996952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34904" y="3777041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34904" y="5779617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34904" y="2218512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34904" y="4510769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876256" y="4744106"/>
            <a:ext cx="1134713" cy="1033862"/>
            <a:chOff x="6272896" y="5050723"/>
            <a:chExt cx="1134713" cy="1033862"/>
          </a:xfrm>
          <a:solidFill>
            <a:srgbClr val="4E6A78"/>
          </a:solidFill>
        </p:grpSpPr>
        <p:sp>
          <p:nvSpPr>
            <p:cNvPr id="35" name="Diamond 34"/>
            <p:cNvSpPr/>
            <p:nvPr/>
          </p:nvSpPr>
          <p:spPr>
            <a:xfrm>
              <a:off x="6272896" y="5050723"/>
              <a:ext cx="1134713" cy="103386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1504" y="5400512"/>
              <a:ext cx="8193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Errors?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79616" y="56420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YES</a:t>
            </a:r>
            <a:endParaRPr lang="en-US" sz="1600" dirty="0">
              <a:latin typeface="Robo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9496" y="492243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NO</a:t>
            </a:r>
            <a:endParaRPr lang="en-US" sz="1600" dirty="0">
              <a:latin typeface="Roboto Light"/>
            </a:endParaRPr>
          </a:p>
        </p:txBody>
      </p:sp>
      <p:cxnSp>
        <p:nvCxnSpPr>
          <p:cNvPr id="42" name="Elbow Connector 41"/>
          <p:cNvCxnSpPr>
            <a:stCxn id="35" idx="1"/>
          </p:cNvCxnSpPr>
          <p:nvPr/>
        </p:nvCxnSpPr>
        <p:spPr>
          <a:xfrm rot="10800000">
            <a:off x="4959336" y="4257091"/>
            <a:ext cx="1916920" cy="1003946"/>
          </a:xfrm>
          <a:prstGeom prst="bentConnector3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932041" y="4252152"/>
            <a:ext cx="709487" cy="0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12856" y="5247783"/>
            <a:ext cx="0" cy="1015951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2" idx="1"/>
          </p:cNvCxnSpPr>
          <p:nvPr/>
        </p:nvCxnSpPr>
        <p:spPr>
          <a:xfrm flipH="1">
            <a:off x="5917796" y="6263734"/>
            <a:ext cx="598420" cy="0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34821" y="3717032"/>
            <a:ext cx="1134713" cy="1033862"/>
            <a:chOff x="6272896" y="5050723"/>
            <a:chExt cx="1134713" cy="1033862"/>
          </a:xfrm>
          <a:solidFill>
            <a:srgbClr val="4E6A78"/>
          </a:solidFill>
        </p:grpSpPr>
        <p:sp>
          <p:nvSpPr>
            <p:cNvPr id="75" name="Diamond 74"/>
            <p:cNvSpPr/>
            <p:nvPr/>
          </p:nvSpPr>
          <p:spPr>
            <a:xfrm>
              <a:off x="6272896" y="5050723"/>
              <a:ext cx="1134713" cy="103386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41856" y="5381244"/>
              <a:ext cx="82133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/>
                  </a:solidFill>
                </a:rPr>
                <a:t>Cancel?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43083" y="3902130"/>
            <a:ext cx="55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NO</a:t>
            </a:r>
            <a:endParaRPr lang="en-US" sz="1600" dirty="0">
              <a:latin typeface="Roboto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56770" y="466349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YES</a:t>
            </a:r>
            <a:endParaRPr lang="en-US" sz="1600" dirty="0">
              <a:latin typeface="Roboto Light"/>
            </a:endParaRPr>
          </a:p>
        </p:txBody>
      </p:sp>
      <p:cxnSp>
        <p:nvCxnSpPr>
          <p:cNvPr id="63" name="Straight Connector 62"/>
          <p:cNvCxnSpPr>
            <a:stCxn id="127" idx="1"/>
          </p:cNvCxnSpPr>
          <p:nvPr/>
        </p:nvCxnSpPr>
        <p:spPr>
          <a:xfrm flipH="1">
            <a:off x="1502177" y="3492200"/>
            <a:ext cx="1557655" cy="8808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502177" y="3501008"/>
            <a:ext cx="1" cy="216024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5" idx="3"/>
          </p:cNvCxnSpPr>
          <p:nvPr/>
        </p:nvCxnSpPr>
        <p:spPr>
          <a:xfrm>
            <a:off x="2069534" y="4233963"/>
            <a:ext cx="990298" cy="0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2"/>
          </p:cNvCxnSpPr>
          <p:nvPr/>
        </p:nvCxnSpPr>
        <p:spPr>
          <a:xfrm>
            <a:off x="1502178" y="4750894"/>
            <a:ext cx="775" cy="262282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13440" y="4234736"/>
            <a:ext cx="0" cy="1015951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28" idx="3"/>
          </p:cNvCxnSpPr>
          <p:nvPr/>
        </p:nvCxnSpPr>
        <p:spPr>
          <a:xfrm flipH="1">
            <a:off x="2411760" y="5255622"/>
            <a:ext cx="301679" cy="0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25" idx="0"/>
          </p:cNvCxnSpPr>
          <p:nvPr/>
        </p:nvCxnSpPr>
        <p:spPr>
          <a:xfrm rot="5400000" flipH="1" flipV="1">
            <a:off x="4725598" y="774286"/>
            <a:ext cx="196860" cy="1656184"/>
          </a:xfrm>
          <a:prstGeom prst="bentConnector3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5" idx="0"/>
          </p:cNvCxnSpPr>
          <p:nvPr/>
        </p:nvCxnSpPr>
        <p:spPr>
          <a:xfrm rot="16200000" flipV="1">
            <a:off x="6449436" y="706632"/>
            <a:ext cx="196860" cy="1791492"/>
          </a:xfrm>
          <a:prstGeom prst="bentConnector3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058928" y="6291904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Govt</a:t>
            </a:r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 returns </a:t>
            </a:r>
            <a:r>
              <a:rPr lang="en-US" sz="1300" dirty="0">
                <a:solidFill>
                  <a:srgbClr val="FFFFFF"/>
                </a:solidFill>
                <a:latin typeface="Roboto Light"/>
                <a:cs typeface="Roboto Light"/>
              </a:rPr>
              <a:t>to opportunities </a:t>
            </a:r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listings</a:t>
            </a:r>
            <a:endParaRPr lang="en-US" sz="13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687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86920" y="6171708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300" dirty="0">
                <a:solidFill>
                  <a:srgbClr val="FFFFFF"/>
                </a:solidFill>
                <a:latin typeface="Roboto Light"/>
                <a:cs typeface="Roboto Light"/>
              </a:rPr>
              <a:t>views opportunity details</a:t>
            </a:r>
            <a:endParaRPr lang="en-US" sz="13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6769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Victor </a:t>
            </a:r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(Contractor) </a:t>
            </a:r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Workflow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1875767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views opportunities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55478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selects search field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233797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types in search terms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391281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filters 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search results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4591827"/>
            <a:ext cx="1872208" cy="738664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identifies discovered Opportunities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5486286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selects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7824" y="1196752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opens opportunities listings </a:t>
            </a:r>
            <a:endParaRPr lang="en-US" sz="13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>
            <a:off x="3923928" y="1713568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23928" y="3770857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23928" y="3081841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23928" y="4436345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23928" y="2398937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34528" y="5330491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23928" y="6007640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5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Persona.pot</Template>
  <TotalTime>5625</TotalTime>
  <Words>118</Words>
  <Application>Microsoft Office PowerPoint</Application>
  <PresentationFormat>On-screen Show 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Roboto Black</vt:lpstr>
      <vt:lpstr>Roboto Light</vt:lpstr>
      <vt:lpstr>Wingdings</vt:lpstr>
      <vt:lpstr>Persona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leigh</dc:creator>
  <cp:lastModifiedBy>Gary Palmer</cp:lastModifiedBy>
  <cp:revision>842</cp:revision>
  <dcterms:created xsi:type="dcterms:W3CDTF">2010-10-25T13:42:28Z</dcterms:created>
  <dcterms:modified xsi:type="dcterms:W3CDTF">2015-03-11T22:14:32Z</dcterms:modified>
</cp:coreProperties>
</file>