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9"/>
  </p:notesMasterIdLst>
  <p:handoutMasterIdLst>
    <p:handoutMasterId r:id="rId10"/>
  </p:handoutMasterIdLst>
  <p:sldIdLst>
    <p:sldId id="350" r:id="rId3"/>
    <p:sldId id="351" r:id="rId4"/>
    <p:sldId id="352" r:id="rId5"/>
    <p:sldId id="353" r:id="rId6"/>
    <p:sldId id="354" r:id="rId7"/>
    <p:sldId id="349" r:id="rId8"/>
  </p:sldIdLst>
  <p:sldSz cx="9144000" cy="6858000" type="screen4x3"/>
  <p:notesSz cx="7077075" cy="9363075"/>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ia Beach" initials="VB" lastIdx="1" clrIdx="0">
    <p:extLst>
      <p:ext uri="{19B8F6BF-5375-455C-9EA6-DF929625EA0E}">
        <p15:presenceInfo xmlns:p15="http://schemas.microsoft.com/office/powerpoint/2012/main" userId="fb12ff360be245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C0C"/>
    <a:srgbClr val="FFF9F3"/>
    <a:srgbClr val="FFF7EF"/>
    <a:srgbClr val="A1A1A1"/>
    <a:srgbClr val="001F3E"/>
    <a:srgbClr val="002850"/>
    <a:srgbClr val="CC3300"/>
    <a:srgbClr val="800000"/>
    <a:srgbClr val="00152A"/>
    <a:srgbClr val="4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71" d="100"/>
          <a:sy n="71" d="100"/>
        </p:scale>
        <p:origin x="1242" y="54"/>
      </p:cViewPr>
      <p:guideLst>
        <p:guide orient="horz" pos="2160"/>
        <p:guide pos="2880"/>
      </p:guideLst>
    </p:cSldViewPr>
  </p:slideViewPr>
  <p:outlineViewPr>
    <p:cViewPr>
      <p:scale>
        <a:sx n="33" d="100"/>
        <a:sy n="33" d="100"/>
      </p:scale>
      <p:origin x="0" y="-13494"/>
    </p:cViewPr>
  </p:outlineViewPr>
  <p:notesTextViewPr>
    <p:cViewPr>
      <p:scale>
        <a:sx n="100" d="100"/>
        <a:sy n="100" d="100"/>
      </p:scale>
      <p:origin x="0" y="0"/>
    </p:cViewPr>
  </p:notesTextViewPr>
  <p:sorterViewPr>
    <p:cViewPr>
      <p:scale>
        <a:sx n="100" d="100"/>
        <a:sy n="100" d="100"/>
      </p:scale>
      <p:origin x="0" y="-237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3ECC3D-57F5-C44A-8DA1-0E9D16138832}" type="doc">
      <dgm:prSet loTypeId="urn:microsoft.com/office/officeart/2005/8/layout/process2" loCatId="" qsTypeId="urn:microsoft.com/office/officeart/2005/8/quickstyle/simple1" qsCatId="simple" csTypeId="urn:microsoft.com/office/officeart/2005/8/colors/colorful4" csCatId="colorful" phldr="1"/>
      <dgm:spPr/>
      <dgm:t>
        <a:bodyPr/>
        <a:lstStyle/>
        <a:p>
          <a:endParaRPr lang="en-US"/>
        </a:p>
      </dgm:t>
    </dgm:pt>
    <dgm:pt modelId="{0EDD88C2-E08B-DF46-90E5-7AE1C1A216AD}">
      <dgm:prSet phldrT="[Text]" custT="1"/>
      <dgm:spPr/>
      <dgm:t>
        <a:bodyPr/>
        <a:lstStyle/>
        <a:p>
          <a:r>
            <a:rPr lang="en-US" sz="1400" b="1" dirty="0" smtClean="0"/>
            <a:t>Product </a:t>
          </a:r>
          <a:r>
            <a:rPr lang="en-US" sz="1400" b="1" dirty="0" smtClean="0"/>
            <a:t>Vision</a:t>
          </a:r>
          <a:endParaRPr lang="en-US" sz="1400" b="1" dirty="0"/>
        </a:p>
      </dgm:t>
    </dgm:pt>
    <dgm:pt modelId="{B087D97D-6EF3-8148-8B8B-DC9AB5D9D2DB}" type="parTrans" cxnId="{C7E3DB00-72A4-E942-A664-0585CD649C66}">
      <dgm:prSet/>
      <dgm:spPr/>
      <dgm:t>
        <a:bodyPr/>
        <a:lstStyle/>
        <a:p>
          <a:endParaRPr lang="en-US" sz="400" b="1"/>
        </a:p>
      </dgm:t>
    </dgm:pt>
    <dgm:pt modelId="{2ABC9814-8D7B-9940-8C74-15E53C2BA432}" type="sibTrans" cxnId="{C7E3DB00-72A4-E942-A664-0585CD649C66}">
      <dgm:prSet custT="1"/>
      <dgm:spPr/>
      <dgm:t>
        <a:bodyPr/>
        <a:lstStyle/>
        <a:p>
          <a:endParaRPr lang="en-US" sz="600" b="1"/>
        </a:p>
      </dgm:t>
    </dgm:pt>
    <dgm:pt modelId="{64D8184A-C346-0B42-8B78-7DA6C3264905}">
      <dgm:prSet phldrT="[Text]" custT="1"/>
      <dgm:spPr/>
      <dgm:t>
        <a:bodyPr/>
        <a:lstStyle/>
        <a:p>
          <a:r>
            <a:rPr lang="en-US" sz="1400" b="1" dirty="0" smtClean="0"/>
            <a:t>Identify Features</a:t>
          </a:r>
          <a:endParaRPr lang="en-US" sz="1400" b="1" dirty="0"/>
        </a:p>
      </dgm:t>
    </dgm:pt>
    <dgm:pt modelId="{D3B78FBE-B192-734E-81FE-E152F7FF8904}" type="parTrans" cxnId="{DC34680A-F082-DE4E-9604-50DE32612C8B}">
      <dgm:prSet/>
      <dgm:spPr/>
      <dgm:t>
        <a:bodyPr/>
        <a:lstStyle/>
        <a:p>
          <a:endParaRPr lang="en-US" sz="400" b="1"/>
        </a:p>
      </dgm:t>
    </dgm:pt>
    <dgm:pt modelId="{21D42838-E422-9A49-9CC7-8624522F07D9}" type="sibTrans" cxnId="{DC34680A-F082-DE4E-9604-50DE32612C8B}">
      <dgm:prSet custT="1"/>
      <dgm:spPr/>
      <dgm:t>
        <a:bodyPr/>
        <a:lstStyle/>
        <a:p>
          <a:endParaRPr lang="en-US" sz="600" b="1"/>
        </a:p>
      </dgm:t>
    </dgm:pt>
    <dgm:pt modelId="{2462A659-83F5-0646-8453-0EB4E2854980}">
      <dgm:prSet phldrT="[Text]" custT="1"/>
      <dgm:spPr/>
      <dgm:t>
        <a:bodyPr/>
        <a:lstStyle/>
        <a:p>
          <a:r>
            <a:rPr lang="en-US" sz="1400" b="1" dirty="0" smtClean="0"/>
            <a:t>Design Research</a:t>
          </a:r>
          <a:endParaRPr lang="en-US" sz="1400" b="1" dirty="0"/>
        </a:p>
      </dgm:t>
    </dgm:pt>
    <dgm:pt modelId="{74AB3120-B4FA-B942-B642-1AC4C8FB9C7F}" type="parTrans" cxnId="{EBD63F62-2275-464A-9A11-DD15D23CEB89}">
      <dgm:prSet/>
      <dgm:spPr/>
      <dgm:t>
        <a:bodyPr/>
        <a:lstStyle/>
        <a:p>
          <a:endParaRPr lang="en-US" sz="400" b="1"/>
        </a:p>
      </dgm:t>
    </dgm:pt>
    <dgm:pt modelId="{E6E6D38F-99F5-A34C-9AB5-33394C0575B5}" type="sibTrans" cxnId="{EBD63F62-2275-464A-9A11-DD15D23CEB89}">
      <dgm:prSet custT="1"/>
      <dgm:spPr/>
      <dgm:t>
        <a:bodyPr/>
        <a:lstStyle/>
        <a:p>
          <a:endParaRPr lang="en-US" sz="400" b="1"/>
        </a:p>
      </dgm:t>
    </dgm:pt>
    <dgm:pt modelId="{F5DCE93F-2CC3-E64E-8DAB-78D3831F5A7A}" type="pres">
      <dgm:prSet presAssocID="{BF3ECC3D-57F5-C44A-8DA1-0E9D16138832}" presName="linearFlow" presStyleCnt="0">
        <dgm:presLayoutVars>
          <dgm:resizeHandles val="exact"/>
        </dgm:presLayoutVars>
      </dgm:prSet>
      <dgm:spPr/>
      <dgm:t>
        <a:bodyPr/>
        <a:lstStyle/>
        <a:p>
          <a:endParaRPr lang="en-US"/>
        </a:p>
      </dgm:t>
    </dgm:pt>
    <dgm:pt modelId="{23B446FB-52A4-4540-9EC2-9FB98B384FB7}" type="pres">
      <dgm:prSet presAssocID="{0EDD88C2-E08B-DF46-90E5-7AE1C1A216AD}" presName="node" presStyleLbl="node1" presStyleIdx="0" presStyleCnt="3" custScaleX="234490">
        <dgm:presLayoutVars>
          <dgm:bulletEnabled val="1"/>
        </dgm:presLayoutVars>
      </dgm:prSet>
      <dgm:spPr/>
      <dgm:t>
        <a:bodyPr/>
        <a:lstStyle/>
        <a:p>
          <a:endParaRPr lang="en-US"/>
        </a:p>
      </dgm:t>
    </dgm:pt>
    <dgm:pt modelId="{FDC14B42-0D13-CB42-A644-37E76A8355F2}" type="pres">
      <dgm:prSet presAssocID="{2ABC9814-8D7B-9940-8C74-15E53C2BA432}" presName="sibTrans" presStyleLbl="sibTrans2D1" presStyleIdx="0" presStyleCnt="2"/>
      <dgm:spPr/>
      <dgm:t>
        <a:bodyPr/>
        <a:lstStyle/>
        <a:p>
          <a:endParaRPr lang="en-US"/>
        </a:p>
      </dgm:t>
    </dgm:pt>
    <dgm:pt modelId="{2492EE7C-A102-204F-8A6D-F750D1F46BDA}" type="pres">
      <dgm:prSet presAssocID="{2ABC9814-8D7B-9940-8C74-15E53C2BA432}" presName="connectorText" presStyleLbl="sibTrans2D1" presStyleIdx="0" presStyleCnt="2"/>
      <dgm:spPr/>
      <dgm:t>
        <a:bodyPr/>
        <a:lstStyle/>
        <a:p>
          <a:endParaRPr lang="en-US"/>
        </a:p>
      </dgm:t>
    </dgm:pt>
    <dgm:pt modelId="{46B6A14A-F968-C942-BEE2-3D033B457737}" type="pres">
      <dgm:prSet presAssocID="{64D8184A-C346-0B42-8B78-7DA6C3264905}" presName="node" presStyleLbl="node1" presStyleIdx="1" presStyleCnt="3" custScaleX="235800">
        <dgm:presLayoutVars>
          <dgm:bulletEnabled val="1"/>
        </dgm:presLayoutVars>
      </dgm:prSet>
      <dgm:spPr/>
      <dgm:t>
        <a:bodyPr/>
        <a:lstStyle/>
        <a:p>
          <a:endParaRPr lang="en-US"/>
        </a:p>
      </dgm:t>
    </dgm:pt>
    <dgm:pt modelId="{85D1B2B3-53C3-C84B-9E27-5735768954C1}" type="pres">
      <dgm:prSet presAssocID="{21D42838-E422-9A49-9CC7-8624522F07D9}" presName="sibTrans" presStyleLbl="sibTrans2D1" presStyleIdx="1" presStyleCnt="2"/>
      <dgm:spPr/>
      <dgm:t>
        <a:bodyPr/>
        <a:lstStyle/>
        <a:p>
          <a:endParaRPr lang="en-US"/>
        </a:p>
      </dgm:t>
    </dgm:pt>
    <dgm:pt modelId="{54CE5645-F7DF-9049-8FB2-02C87C4DC657}" type="pres">
      <dgm:prSet presAssocID="{21D42838-E422-9A49-9CC7-8624522F07D9}" presName="connectorText" presStyleLbl="sibTrans2D1" presStyleIdx="1" presStyleCnt="2"/>
      <dgm:spPr/>
      <dgm:t>
        <a:bodyPr/>
        <a:lstStyle/>
        <a:p>
          <a:endParaRPr lang="en-US"/>
        </a:p>
      </dgm:t>
    </dgm:pt>
    <dgm:pt modelId="{81C36684-D94E-A64E-A68B-F968174CAB4C}" type="pres">
      <dgm:prSet presAssocID="{2462A659-83F5-0646-8453-0EB4E2854980}" presName="node" presStyleLbl="node1" presStyleIdx="2" presStyleCnt="3" custScaleX="237110">
        <dgm:presLayoutVars>
          <dgm:bulletEnabled val="1"/>
        </dgm:presLayoutVars>
      </dgm:prSet>
      <dgm:spPr/>
      <dgm:t>
        <a:bodyPr/>
        <a:lstStyle/>
        <a:p>
          <a:endParaRPr lang="en-US"/>
        </a:p>
      </dgm:t>
    </dgm:pt>
  </dgm:ptLst>
  <dgm:cxnLst>
    <dgm:cxn modelId="{DE27CDE3-0B79-4977-80D8-1EC656674952}" type="presOf" srcId="{2ABC9814-8D7B-9940-8C74-15E53C2BA432}" destId="{FDC14B42-0D13-CB42-A644-37E76A8355F2}" srcOrd="0" destOrd="0" presId="urn:microsoft.com/office/officeart/2005/8/layout/process2"/>
    <dgm:cxn modelId="{CF541D5B-F3F6-4399-9672-F9DEF4F9FA59}" type="presOf" srcId="{2462A659-83F5-0646-8453-0EB4E2854980}" destId="{81C36684-D94E-A64E-A68B-F968174CAB4C}" srcOrd="0" destOrd="0" presId="urn:microsoft.com/office/officeart/2005/8/layout/process2"/>
    <dgm:cxn modelId="{26B5BA58-D808-4CC3-9CC8-1D6185DDC5E6}" type="presOf" srcId="{0EDD88C2-E08B-DF46-90E5-7AE1C1A216AD}" destId="{23B446FB-52A4-4540-9EC2-9FB98B384FB7}" srcOrd="0" destOrd="0" presId="urn:microsoft.com/office/officeart/2005/8/layout/process2"/>
    <dgm:cxn modelId="{C5112023-2E7F-4DB4-80D5-1120622825C3}" type="presOf" srcId="{21D42838-E422-9A49-9CC7-8624522F07D9}" destId="{54CE5645-F7DF-9049-8FB2-02C87C4DC657}" srcOrd="1" destOrd="0" presId="urn:microsoft.com/office/officeart/2005/8/layout/process2"/>
    <dgm:cxn modelId="{DC34680A-F082-DE4E-9604-50DE32612C8B}" srcId="{BF3ECC3D-57F5-C44A-8DA1-0E9D16138832}" destId="{64D8184A-C346-0B42-8B78-7DA6C3264905}" srcOrd="1" destOrd="0" parTransId="{D3B78FBE-B192-734E-81FE-E152F7FF8904}" sibTransId="{21D42838-E422-9A49-9CC7-8624522F07D9}"/>
    <dgm:cxn modelId="{1E8781E6-6EA9-4D17-A20C-124E4AC7C85B}" type="presOf" srcId="{21D42838-E422-9A49-9CC7-8624522F07D9}" destId="{85D1B2B3-53C3-C84B-9E27-5735768954C1}" srcOrd="0" destOrd="0" presId="urn:microsoft.com/office/officeart/2005/8/layout/process2"/>
    <dgm:cxn modelId="{EBD63F62-2275-464A-9A11-DD15D23CEB89}" srcId="{BF3ECC3D-57F5-C44A-8DA1-0E9D16138832}" destId="{2462A659-83F5-0646-8453-0EB4E2854980}" srcOrd="2" destOrd="0" parTransId="{74AB3120-B4FA-B942-B642-1AC4C8FB9C7F}" sibTransId="{E6E6D38F-99F5-A34C-9AB5-33394C0575B5}"/>
    <dgm:cxn modelId="{B531DB5D-0A28-4C27-8475-98DFF3B5FB24}" type="presOf" srcId="{BF3ECC3D-57F5-C44A-8DA1-0E9D16138832}" destId="{F5DCE93F-2CC3-E64E-8DAB-78D3831F5A7A}" srcOrd="0" destOrd="0" presId="urn:microsoft.com/office/officeart/2005/8/layout/process2"/>
    <dgm:cxn modelId="{C7E3DB00-72A4-E942-A664-0585CD649C66}" srcId="{BF3ECC3D-57F5-C44A-8DA1-0E9D16138832}" destId="{0EDD88C2-E08B-DF46-90E5-7AE1C1A216AD}" srcOrd="0" destOrd="0" parTransId="{B087D97D-6EF3-8148-8B8B-DC9AB5D9D2DB}" sibTransId="{2ABC9814-8D7B-9940-8C74-15E53C2BA432}"/>
    <dgm:cxn modelId="{DFCB0D5B-98BE-4088-914E-096E89764A73}" type="presOf" srcId="{64D8184A-C346-0B42-8B78-7DA6C3264905}" destId="{46B6A14A-F968-C942-BEE2-3D033B457737}" srcOrd="0" destOrd="0" presId="urn:microsoft.com/office/officeart/2005/8/layout/process2"/>
    <dgm:cxn modelId="{94E568D8-FC5B-4E9A-A71F-45B11F4EA966}" type="presOf" srcId="{2ABC9814-8D7B-9940-8C74-15E53C2BA432}" destId="{2492EE7C-A102-204F-8A6D-F750D1F46BDA}" srcOrd="1" destOrd="0" presId="urn:microsoft.com/office/officeart/2005/8/layout/process2"/>
    <dgm:cxn modelId="{EA1D81F8-1ABE-45FB-8BE6-559894D2F51D}" type="presParOf" srcId="{F5DCE93F-2CC3-E64E-8DAB-78D3831F5A7A}" destId="{23B446FB-52A4-4540-9EC2-9FB98B384FB7}" srcOrd="0" destOrd="0" presId="urn:microsoft.com/office/officeart/2005/8/layout/process2"/>
    <dgm:cxn modelId="{A7DEEF9D-E149-4B32-83B2-66E062DB0801}" type="presParOf" srcId="{F5DCE93F-2CC3-E64E-8DAB-78D3831F5A7A}" destId="{FDC14B42-0D13-CB42-A644-37E76A8355F2}" srcOrd="1" destOrd="0" presId="urn:microsoft.com/office/officeart/2005/8/layout/process2"/>
    <dgm:cxn modelId="{1CECC41F-1E80-4782-B577-F00262AD1C8C}" type="presParOf" srcId="{FDC14B42-0D13-CB42-A644-37E76A8355F2}" destId="{2492EE7C-A102-204F-8A6D-F750D1F46BDA}" srcOrd="0" destOrd="0" presId="urn:microsoft.com/office/officeart/2005/8/layout/process2"/>
    <dgm:cxn modelId="{438EB8A7-4E44-4FD6-A39D-669254A00ED4}" type="presParOf" srcId="{F5DCE93F-2CC3-E64E-8DAB-78D3831F5A7A}" destId="{46B6A14A-F968-C942-BEE2-3D033B457737}" srcOrd="2" destOrd="0" presId="urn:microsoft.com/office/officeart/2005/8/layout/process2"/>
    <dgm:cxn modelId="{468C7F13-9C77-47D5-A9C5-47BB77368BBF}" type="presParOf" srcId="{F5DCE93F-2CC3-E64E-8DAB-78D3831F5A7A}" destId="{85D1B2B3-53C3-C84B-9E27-5735768954C1}" srcOrd="3" destOrd="0" presId="urn:microsoft.com/office/officeart/2005/8/layout/process2"/>
    <dgm:cxn modelId="{618380A4-0B9A-498C-9827-EB3AF746203F}" type="presParOf" srcId="{85D1B2B3-53C3-C84B-9E27-5735768954C1}" destId="{54CE5645-F7DF-9049-8FB2-02C87C4DC657}" srcOrd="0" destOrd="0" presId="urn:microsoft.com/office/officeart/2005/8/layout/process2"/>
    <dgm:cxn modelId="{68C5B59C-E1FA-4F02-AF16-C2ED5A44F8C3}" type="presParOf" srcId="{F5DCE93F-2CC3-E64E-8DAB-78D3831F5A7A}" destId="{81C36684-D94E-A64E-A68B-F968174CAB4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446FB-52A4-4540-9EC2-9FB98B384FB7}">
      <dsp:nvSpPr>
        <dsp:cNvPr id="0" name=""/>
        <dsp:cNvSpPr/>
      </dsp:nvSpPr>
      <dsp:spPr>
        <a:xfrm>
          <a:off x="12317" y="2540"/>
          <a:ext cx="4409494" cy="12993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Product </a:t>
          </a:r>
          <a:r>
            <a:rPr lang="en-US" sz="1400" b="1" kern="1200" dirty="0" smtClean="0"/>
            <a:t>Vision</a:t>
          </a:r>
          <a:endParaRPr lang="en-US" sz="1400" b="1" kern="1200" dirty="0"/>
        </a:p>
      </dsp:txBody>
      <dsp:txXfrm>
        <a:off x="50373" y="40596"/>
        <a:ext cx="4333382" cy="1223201"/>
      </dsp:txXfrm>
    </dsp:sp>
    <dsp:sp modelId="{FDC14B42-0D13-CB42-A644-37E76A8355F2}">
      <dsp:nvSpPr>
        <dsp:cNvPr id="0" name=""/>
        <dsp:cNvSpPr/>
      </dsp:nvSpPr>
      <dsp:spPr>
        <a:xfrm rot="5400000">
          <a:off x="1973443" y="1334336"/>
          <a:ext cx="487242" cy="58469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1383060"/>
        <a:ext cx="350814" cy="341069"/>
      </dsp:txXfrm>
    </dsp:sp>
    <dsp:sp modelId="{46B6A14A-F968-C942-BEE2-3D033B457737}">
      <dsp:nvSpPr>
        <dsp:cNvPr id="0" name=""/>
        <dsp:cNvSpPr/>
      </dsp:nvSpPr>
      <dsp:spPr>
        <a:xfrm>
          <a:off x="0" y="1951509"/>
          <a:ext cx="4434129" cy="1299313"/>
        </a:xfrm>
        <a:prstGeom prst="roundRect">
          <a:avLst>
            <a:gd name="adj" fmla="val 10000"/>
          </a:avLst>
        </a:prstGeom>
        <a:solidFill>
          <a:schemeClr val="accent4">
            <a:hueOff val="427808"/>
            <a:satOff val="-27434"/>
            <a:lumOff val="3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Identify Features</a:t>
          </a:r>
          <a:endParaRPr lang="en-US" sz="1400" b="1" kern="1200" dirty="0"/>
        </a:p>
      </dsp:txBody>
      <dsp:txXfrm>
        <a:off x="38056" y="1989565"/>
        <a:ext cx="4358017" cy="1223201"/>
      </dsp:txXfrm>
    </dsp:sp>
    <dsp:sp modelId="{85D1B2B3-53C3-C84B-9E27-5735768954C1}">
      <dsp:nvSpPr>
        <dsp:cNvPr id="0" name=""/>
        <dsp:cNvSpPr/>
      </dsp:nvSpPr>
      <dsp:spPr>
        <a:xfrm rot="5400000">
          <a:off x="1973443" y="3283305"/>
          <a:ext cx="487242" cy="584690"/>
        </a:xfrm>
        <a:prstGeom prst="rightArrow">
          <a:avLst>
            <a:gd name="adj1" fmla="val 60000"/>
            <a:gd name="adj2" fmla="val 50000"/>
          </a:avLst>
        </a:prstGeom>
        <a:solidFill>
          <a:schemeClr val="accent4">
            <a:hueOff val="855616"/>
            <a:satOff val="-54868"/>
            <a:lumOff val="6470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b="1" kern="1200"/>
        </a:p>
      </dsp:txBody>
      <dsp:txXfrm rot="-5400000">
        <a:off x="2041658" y="3332029"/>
        <a:ext cx="350814" cy="341069"/>
      </dsp:txXfrm>
    </dsp:sp>
    <dsp:sp modelId="{81C36684-D94E-A64E-A68B-F968174CAB4C}">
      <dsp:nvSpPr>
        <dsp:cNvPr id="0" name=""/>
        <dsp:cNvSpPr/>
      </dsp:nvSpPr>
      <dsp:spPr>
        <a:xfrm>
          <a:off x="-12317" y="3900479"/>
          <a:ext cx="4458763" cy="1299313"/>
        </a:xfrm>
        <a:prstGeom prst="roundRect">
          <a:avLst>
            <a:gd name="adj" fmla="val 10000"/>
          </a:avLst>
        </a:prstGeom>
        <a:solidFill>
          <a:schemeClr val="accent4">
            <a:hueOff val="855616"/>
            <a:satOff val="-54868"/>
            <a:lumOff val="6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Design Research</a:t>
          </a:r>
          <a:endParaRPr lang="en-US" sz="1400" b="1" kern="1200" dirty="0"/>
        </a:p>
      </dsp:txBody>
      <dsp:txXfrm>
        <a:off x="25739" y="3938535"/>
        <a:ext cx="4382651" cy="1223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8131" name="Rectangle 3"/>
          <p:cNvSpPr>
            <a:spLocks noGrp="1" noChangeArrowheads="1"/>
          </p:cNvSpPr>
          <p:nvPr>
            <p:ph type="dt" sz="quarter"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43822AD6-25C8-46CC-B2AD-FFD99C211842}" type="datetime1">
              <a:rPr lang="en-US" altLang="en-US" smtClean="0"/>
              <a:t>6/19/2015</a:t>
            </a:fld>
            <a:endParaRPr lang="en-US" altLang="en-US" dirty="0"/>
          </a:p>
        </p:txBody>
      </p:sp>
      <p:sp>
        <p:nvSpPr>
          <p:cNvPr id="48132" name="Rectangle 4"/>
          <p:cNvSpPr>
            <a:spLocks noGrp="1" noChangeArrowheads="1"/>
          </p:cNvSpPr>
          <p:nvPr>
            <p:ph type="ftr" sz="quarter" idx="2"/>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8133" name="Rectangle 5"/>
          <p:cNvSpPr>
            <a:spLocks noGrp="1" noChangeArrowheads="1"/>
          </p:cNvSpPr>
          <p:nvPr>
            <p:ph type="sldNum" sz="quarter" idx="3"/>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47FEFE8-AD8B-42E4-A67C-6CB7E252848D}" type="slidenum">
              <a:rPr lang="en-US" altLang="en-US"/>
              <a:pPr/>
              <a:t>‹#›</a:t>
            </a:fld>
            <a:endParaRPr lang="en-US" altLang="en-US" dirty="0"/>
          </a:p>
        </p:txBody>
      </p:sp>
    </p:spTree>
    <p:extLst>
      <p:ext uri="{BB962C8B-B14F-4D97-AF65-F5344CB8AC3E}">
        <p14:creationId xmlns:p14="http://schemas.microsoft.com/office/powerpoint/2010/main" val="7481129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65095"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l" defTabSz="945033">
              <a:defRPr sz="1200"/>
            </a:lvl1pPr>
          </a:lstStyle>
          <a:p>
            <a:r>
              <a:rPr lang="en-US" altLang="en-US" dirty="0"/>
              <a:t>Views &amp; Visions from the USPTO</a:t>
            </a:r>
          </a:p>
        </p:txBody>
      </p:sp>
      <p:sp>
        <p:nvSpPr>
          <p:cNvPr id="45059" name="Rectangle 3"/>
          <p:cNvSpPr>
            <a:spLocks noGrp="1" noChangeArrowheads="1"/>
          </p:cNvSpPr>
          <p:nvPr>
            <p:ph type="dt" idx="1"/>
          </p:nvPr>
        </p:nvSpPr>
        <p:spPr bwMode="auto">
          <a:xfrm>
            <a:off x="4011981" y="0"/>
            <a:ext cx="3065094" cy="46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lvl1pPr algn="r" defTabSz="945033">
              <a:defRPr sz="1200"/>
            </a:lvl1pPr>
          </a:lstStyle>
          <a:p>
            <a:fld id="{172FEE0D-E412-4C2D-B972-0FA663484531}" type="datetime1">
              <a:rPr lang="en-US" altLang="en-US" smtClean="0"/>
              <a:t>6/19/2015</a:t>
            </a:fld>
            <a:endParaRPr lang="en-US" altLang="en-US" dirty="0"/>
          </a:p>
        </p:txBody>
      </p:sp>
      <p:sp>
        <p:nvSpPr>
          <p:cNvPr id="45060" name="Rectangle 4"/>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941973" y="4448101"/>
            <a:ext cx="5193131" cy="421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5062" name="Rectangle 6"/>
          <p:cNvSpPr>
            <a:spLocks noGrp="1" noChangeArrowheads="1"/>
          </p:cNvSpPr>
          <p:nvPr>
            <p:ph type="ftr" sz="quarter" idx="4"/>
          </p:nvPr>
        </p:nvSpPr>
        <p:spPr bwMode="auto">
          <a:xfrm>
            <a:off x="0" y="8894602"/>
            <a:ext cx="3065095"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l" defTabSz="945033">
              <a:defRPr sz="1200"/>
            </a:lvl1pPr>
          </a:lstStyle>
          <a:p>
            <a:r>
              <a:rPr lang="en-US" altLang="en-US" dirty="0"/>
              <a:t>AIPLA Webcast</a:t>
            </a:r>
          </a:p>
        </p:txBody>
      </p:sp>
      <p:sp>
        <p:nvSpPr>
          <p:cNvPr id="45063" name="Rectangle 7"/>
          <p:cNvSpPr>
            <a:spLocks noGrp="1" noChangeArrowheads="1"/>
          </p:cNvSpPr>
          <p:nvPr>
            <p:ph type="sldNum" sz="quarter" idx="5"/>
          </p:nvPr>
        </p:nvSpPr>
        <p:spPr bwMode="auto">
          <a:xfrm>
            <a:off x="4011981" y="8894602"/>
            <a:ext cx="3065094" cy="468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59" tIns="47229" rIns="94459" bIns="47229" numCol="1" anchor="b" anchorCtr="0" compatLnSpc="1">
            <a:prstTxWarp prst="textNoShape">
              <a:avLst/>
            </a:prstTxWarp>
          </a:bodyPr>
          <a:lstStyle>
            <a:lvl1pPr algn="r" defTabSz="945033">
              <a:defRPr sz="1200"/>
            </a:lvl1pPr>
          </a:lstStyle>
          <a:p>
            <a:fld id="{82BD62BB-2F62-41A1-AA0C-91E4FDE829DE}" type="slidenum">
              <a:rPr lang="en-US" altLang="en-US"/>
              <a:pPr/>
              <a:t>‹#›</a:t>
            </a:fld>
            <a:endParaRPr lang="en-US" altLang="en-US" dirty="0"/>
          </a:p>
        </p:txBody>
      </p:sp>
    </p:spTree>
    <p:extLst>
      <p:ext uri="{BB962C8B-B14F-4D97-AF65-F5344CB8AC3E}">
        <p14:creationId xmlns:p14="http://schemas.microsoft.com/office/powerpoint/2010/main" val="2091824742"/>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3168" name="Picture 96" descr="Pi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19600"/>
            <a:ext cx="1901825" cy="1901825"/>
          </a:xfrm>
          <a:prstGeom prst="rect">
            <a:avLst/>
          </a:prstGeom>
          <a:noFill/>
          <a:extLst>
            <a:ext uri="{909E8E84-426E-40DD-AFC4-6F175D3DCCD1}">
              <a14:hiddenFill xmlns:a14="http://schemas.microsoft.com/office/drawing/2010/main">
                <a:solidFill>
                  <a:srgbClr val="FFFFFF"/>
                </a:solidFill>
              </a14:hiddenFill>
            </a:ext>
          </a:extLst>
        </p:spPr>
      </p:pic>
      <p:pic>
        <p:nvPicPr>
          <p:cNvPr id="3165" name="Picture 93"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663825"/>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dt" sz="half" idx="2"/>
          </p:nvPr>
        </p:nvSpPr>
        <p:spPr>
          <a:xfrm>
            <a:off x="4495800" y="5851525"/>
            <a:ext cx="2133600" cy="320675"/>
          </a:xfrm>
        </p:spPr>
        <p:txBody>
          <a:bodyPr/>
          <a:lstStyle>
            <a:lvl1pPr algn="ctr">
              <a:defRPr sz="1800" b="1">
                <a:solidFill>
                  <a:schemeClr val="accent2"/>
                </a:solidFill>
              </a:defRPr>
            </a:lvl1pPr>
          </a:lstStyle>
          <a:p>
            <a:endParaRPr lang="en-US" altLang="en-US" dirty="0"/>
          </a:p>
        </p:txBody>
      </p:sp>
      <p:sp>
        <p:nvSpPr>
          <p:cNvPr id="3077" name="Rectangle 5"/>
          <p:cNvSpPr>
            <a:spLocks noGrp="1" noChangeArrowheads="1"/>
          </p:cNvSpPr>
          <p:nvPr>
            <p:ph type="ftr" sz="quarter" idx="3"/>
          </p:nvPr>
        </p:nvSpPr>
        <p:spPr>
          <a:xfrm>
            <a:off x="3124200" y="6400800"/>
            <a:ext cx="2895600" cy="320675"/>
          </a:xfrm>
        </p:spPr>
        <p:txBody>
          <a:bodyPr/>
          <a:lstStyle>
            <a:lvl1pPr>
              <a:defRPr>
                <a:solidFill>
                  <a:schemeClr val="tx1"/>
                </a:solidFill>
                <a:latin typeface="Arial" panose="020B0604020202020204" pitchFamily="34" charset="0"/>
              </a:defRPr>
            </a:lvl1pPr>
          </a:lstStyle>
          <a:p>
            <a:endParaRPr lang="en-US" altLang="en-US" dirty="0"/>
          </a:p>
        </p:txBody>
      </p:sp>
      <p:sp>
        <p:nvSpPr>
          <p:cNvPr id="3078" name="Rectangle 6"/>
          <p:cNvSpPr>
            <a:spLocks noGrp="1" noChangeArrowheads="1"/>
          </p:cNvSpPr>
          <p:nvPr>
            <p:ph type="sldNum" sz="quarter" idx="4"/>
          </p:nvPr>
        </p:nvSpPr>
        <p:spPr>
          <a:xfrm>
            <a:off x="6553200" y="6400800"/>
            <a:ext cx="2133600" cy="320675"/>
          </a:xfrm>
        </p:spPr>
        <p:txBody>
          <a:bodyPr/>
          <a:lstStyle>
            <a:lvl1pPr>
              <a:defRPr>
                <a:latin typeface="Arial" panose="020B0604020202020204" pitchFamily="34" charset="0"/>
              </a:defRPr>
            </a:lvl1pPr>
          </a:lstStyle>
          <a:p>
            <a:fld id="{6EEC55D7-EB5B-4962-835E-A4F9305BEFB8}" type="slidenum">
              <a:rPr lang="en-US" altLang="en-US"/>
              <a:pPr/>
              <a:t>‹#›</a:t>
            </a:fld>
            <a:endParaRPr lang="en-US" altLang="en-US" dirty="0"/>
          </a:p>
        </p:txBody>
      </p:sp>
      <p:sp>
        <p:nvSpPr>
          <p:cNvPr id="3075" name="Rectangle 3"/>
          <p:cNvSpPr>
            <a:spLocks noGrp="1" noChangeArrowheads="1"/>
          </p:cNvSpPr>
          <p:nvPr>
            <p:ph type="subTitle" idx="1"/>
          </p:nvPr>
        </p:nvSpPr>
        <p:spPr bwMode="grayWhite">
          <a:xfrm>
            <a:off x="2895600" y="3657600"/>
            <a:ext cx="6019800" cy="609600"/>
          </a:xfrm>
          <a:effectLst>
            <a:outerShdw dist="17961" dir="2700000" algn="ctr" rotWithShape="0">
              <a:schemeClr val="tx1"/>
            </a:outerShdw>
          </a:effectLst>
          <a:extLst>
            <a:ext uri="{909E8E84-426E-40DD-AFC4-6F175D3DCCD1}">
              <a14:hiddenFill xmlns:a14="http://schemas.microsoft.com/office/drawing/2010/main">
                <a:solidFill>
                  <a:schemeClr val="tx1"/>
                </a:solidFill>
              </a14:hiddenFill>
            </a:ext>
          </a:extLst>
        </p:spPr>
        <p:txBody>
          <a:bodyPr/>
          <a:lstStyle>
            <a:lvl1pPr marL="0" indent="0">
              <a:buFont typeface="Wingdings" panose="05000000000000000000" pitchFamily="2" charset="2"/>
              <a:buNone/>
              <a:defRPr sz="2800"/>
            </a:lvl1pPr>
          </a:lstStyle>
          <a:p>
            <a:pPr lvl="0"/>
            <a:r>
              <a:rPr lang="en-US" altLang="en-US" noProof="0" smtClean="0"/>
              <a:t>Click to edit Master subtitle style</a:t>
            </a:r>
          </a:p>
        </p:txBody>
      </p:sp>
      <p:sp>
        <p:nvSpPr>
          <p:cNvPr id="3132" name="Rectangle 60"/>
          <p:cNvSpPr>
            <a:spLocks noChangeArrowheads="1"/>
          </p:cNvSpPr>
          <p:nvPr/>
        </p:nvSpPr>
        <p:spPr bwMode="black">
          <a:xfrm>
            <a:off x="0" y="2628900"/>
            <a:ext cx="9144000" cy="109538"/>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35" name="Rectangle 63"/>
          <p:cNvSpPr>
            <a:spLocks noChangeArrowheads="1"/>
          </p:cNvSpPr>
          <p:nvPr/>
        </p:nvSpPr>
        <p:spPr bwMode="gray">
          <a:xfrm>
            <a:off x="0" y="1981200"/>
            <a:ext cx="9144000" cy="641350"/>
          </a:xfrm>
          <a:prstGeom prst="rect">
            <a:avLst/>
          </a:prstGeom>
          <a:solidFill>
            <a:srgbClr val="002850"/>
          </a:solidFill>
          <a:ln w="12700">
            <a:solidFill>
              <a:srgbClr val="00152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074" name="Rectangle 2"/>
          <p:cNvSpPr>
            <a:spLocks noGrp="1" noChangeArrowheads="1"/>
          </p:cNvSpPr>
          <p:nvPr>
            <p:ph type="ctrTitle"/>
          </p:nvPr>
        </p:nvSpPr>
        <p:spPr bwMode="ltGray">
          <a:xfrm>
            <a:off x="152400" y="2057400"/>
            <a:ext cx="8839200" cy="501650"/>
          </a:xfrm>
          <a:effectLst>
            <a:outerShdw dist="17961" dir="2700000" algn="ctr" rotWithShape="0">
              <a:schemeClr val="tx1"/>
            </a:outerShdw>
          </a:effectLst>
        </p:spPr>
        <p:txBody>
          <a:bodyPr/>
          <a:lstStyle>
            <a:lvl1pPr>
              <a:defRPr>
                <a:solidFill>
                  <a:schemeClr val="bg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8FACE1AA-F341-46EA-8E84-B90F48E0E937}" type="slidenum">
              <a:rPr lang="en-US" altLang="en-US"/>
              <a:pPr/>
              <a:t>‹#›</a:t>
            </a:fld>
            <a:endParaRPr lang="en-US" altLang="en-US" dirty="0"/>
          </a:p>
        </p:txBody>
      </p:sp>
    </p:spTree>
    <p:extLst>
      <p:ext uri="{BB962C8B-B14F-4D97-AF65-F5344CB8AC3E}">
        <p14:creationId xmlns:p14="http://schemas.microsoft.com/office/powerpoint/2010/main" val="134344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8600"/>
            <a:ext cx="2133600" cy="60928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228600"/>
            <a:ext cx="6248400" cy="60928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C124CFE6-6403-434D-AED4-5C766CE173CE}" type="slidenum">
              <a:rPr lang="en-US" altLang="en-US"/>
              <a:pPr/>
              <a:t>‹#›</a:t>
            </a:fld>
            <a:endParaRPr lang="en-US" altLang="en-US" dirty="0"/>
          </a:p>
        </p:txBody>
      </p:sp>
    </p:spTree>
    <p:extLst>
      <p:ext uri="{BB962C8B-B14F-4D97-AF65-F5344CB8AC3E}">
        <p14:creationId xmlns:p14="http://schemas.microsoft.com/office/powerpoint/2010/main" val="1513354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Text/Bullets">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457201" y="1354668"/>
            <a:ext cx="7617882" cy="4771496"/>
          </a:xfrm>
          <a:prstGeom prst="rect">
            <a:avLst/>
          </a:prstGeom>
        </p:spPr>
        <p:txBody>
          <a:bodyPr/>
          <a:lstStyle>
            <a:lvl1pPr>
              <a:lnSpc>
                <a:spcPct val="90000"/>
              </a:lnSpc>
              <a:defRPr sz="2400">
                <a:solidFill>
                  <a:srgbClr val="3D3738"/>
                </a:solidFill>
              </a:defRPr>
            </a:lvl1pPr>
            <a:lvl2pPr>
              <a:lnSpc>
                <a:spcPct val="90000"/>
              </a:lnSpc>
              <a:defRPr sz="2000"/>
            </a:lvl2pPr>
            <a:lvl3pPr>
              <a:lnSpc>
                <a:spcPct val="90000"/>
              </a:lnSpc>
              <a:defRPr sz="1600"/>
            </a:lvl3pPr>
            <a:lvl4pPr>
              <a:lnSpc>
                <a:spcPct val="90000"/>
              </a:lnSpc>
              <a:defRPr sz="1200">
                <a:solidFill>
                  <a:schemeClr val="bg1">
                    <a:lumMod val="50000"/>
                  </a:schemeClr>
                </a:solidFill>
              </a:defRPr>
            </a:lvl4pPr>
            <a:lvl5pPr>
              <a:lnSpc>
                <a:spcPct val="90000"/>
              </a:lnSpc>
              <a:defRPr sz="1200">
                <a:solidFill>
                  <a:schemeClr val="bg1">
                    <a:lumMod val="50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9"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3382474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392070" y="188106"/>
            <a:ext cx="6985001" cy="919163"/>
          </a:xfrm>
          <a:prstGeom prst="rect">
            <a:avLst/>
          </a:prstGeom>
        </p:spPr>
        <p:txBody>
          <a:bodyPr vert="horz" lIns="91440" tIns="0" rIns="91440" bIns="0" rtlCol="0" anchor="ctr">
            <a:normAutofit/>
          </a:bodyPr>
          <a:lstStyle/>
          <a:p>
            <a:r>
              <a:rPr lang="en-US" dirty="0" smtClean="0"/>
              <a:t>CLICK TO ADD SLIDE TITLE UP TO TWO LINES IN LENGTH – ALL CAPS PREFERED</a:t>
            </a:r>
            <a:endParaRPr lang="en-US" dirty="0"/>
          </a:p>
        </p:txBody>
      </p:sp>
      <p:sp>
        <p:nvSpPr>
          <p:cNvPr id="6" name="Slide Number Placeholder 10"/>
          <p:cNvSpPr>
            <a:spLocks noGrp="1"/>
          </p:cNvSpPr>
          <p:nvPr>
            <p:ph type="sldNum" sz="quarter" idx="4"/>
          </p:nvPr>
        </p:nvSpPr>
        <p:spPr>
          <a:xfrm>
            <a:off x="160654" y="6126164"/>
            <a:ext cx="577488" cy="682624"/>
          </a:xfrm>
          <a:prstGeom prst="rect">
            <a:avLst/>
          </a:prstGeom>
        </p:spPr>
        <p:txBody>
          <a:bodyPr vert="horz" lIns="0" tIns="0" rIns="0" bIns="0" rtlCol="0" anchor="ctr"/>
          <a:lstStyle>
            <a:lvl1pPr algn="ctr">
              <a:defRPr sz="2400" b="0" i="0">
                <a:solidFill>
                  <a:schemeClr val="bg1"/>
                </a:solidFill>
                <a:latin typeface="Calibri"/>
                <a:cs typeface="Calibri"/>
              </a:defRPr>
            </a:lvl1pPr>
          </a:lstStyle>
          <a:p>
            <a:fld id="{1F14DCFC-ED1C-E343-B6A7-F87C1711FBF8}" type="slidenum">
              <a:rPr lang="en-US" smtClean="0"/>
              <a:pPr/>
              <a:t>‹#›</a:t>
            </a:fld>
            <a:endParaRPr lang="en-US" dirty="0"/>
          </a:p>
        </p:txBody>
      </p:sp>
    </p:spTree>
    <p:extLst>
      <p:ext uri="{BB962C8B-B14F-4D97-AF65-F5344CB8AC3E}">
        <p14:creationId xmlns:p14="http://schemas.microsoft.com/office/powerpoint/2010/main" val="88230012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b="-3056"/>
          </a:stretch>
        </a:blipFill>
        <a:effectLst/>
      </p:bgPr>
    </p:bg>
    <p:spTree>
      <p:nvGrpSpPr>
        <p:cNvPr id="1" name=""/>
        <p:cNvGrpSpPr/>
        <p:nvPr/>
      </p:nvGrpSpPr>
      <p:grpSpPr>
        <a:xfrm>
          <a:off x="0" y="0"/>
          <a:ext cx="0" cy="0"/>
          <a:chOff x="0" y="0"/>
          <a:chExt cx="0" cy="0"/>
        </a:xfrm>
      </p:grpSpPr>
      <p:sp>
        <p:nvSpPr>
          <p:cNvPr id="1102850" name="Rectangle 2"/>
          <p:cNvSpPr>
            <a:spLocks noGrp="1" noChangeArrowheads="1"/>
          </p:cNvSpPr>
          <p:nvPr>
            <p:ph type="ctrTitle"/>
          </p:nvPr>
        </p:nvSpPr>
        <p:spPr>
          <a:xfrm>
            <a:off x="685800" y="1143000"/>
            <a:ext cx="7772400" cy="1143000"/>
          </a:xfrm>
        </p:spPr>
        <p:txBody>
          <a:bodyPr/>
          <a:lstStyle>
            <a:lvl1pPr algn="ctr">
              <a:defRPr sz="4200">
                <a:solidFill>
                  <a:schemeClr val="accent1"/>
                </a:solidFill>
              </a:defRPr>
            </a:lvl1pPr>
          </a:lstStyle>
          <a:p>
            <a:pPr lvl="0"/>
            <a:r>
              <a:rPr lang="en-US" noProof="0" smtClean="0"/>
              <a:t>Click to edit Master title style</a:t>
            </a:r>
          </a:p>
        </p:txBody>
      </p:sp>
      <p:sp>
        <p:nvSpPr>
          <p:cNvPr id="1102851" name="Rectangle 3"/>
          <p:cNvSpPr>
            <a:spLocks noGrp="1" noChangeArrowheads="1"/>
          </p:cNvSpPr>
          <p:nvPr>
            <p:ph type="subTitle" idx="1"/>
          </p:nvPr>
        </p:nvSpPr>
        <p:spPr>
          <a:xfrm>
            <a:off x="2590800" y="3733800"/>
            <a:ext cx="6400800" cy="1752600"/>
          </a:xfrm>
        </p:spPr>
        <p:txBody>
          <a:bodyPr/>
          <a:lstStyle>
            <a:lvl1pPr marL="0" indent="0">
              <a:buFontTx/>
              <a:buNone/>
              <a:defRPr>
                <a:solidFill>
                  <a:schemeClr val="tx2"/>
                </a:solidFill>
              </a:defRPr>
            </a:lvl1pPr>
          </a:lstStyle>
          <a:p>
            <a:pPr lvl="0"/>
            <a:r>
              <a:rPr lang="en-US" noProof="0" smtClean="0"/>
              <a:t>Click to edit Master subtitle style</a:t>
            </a:r>
          </a:p>
        </p:txBody>
      </p:sp>
      <p:sp>
        <p:nvSpPr>
          <p:cNvPr id="6" name="Rectangle 6"/>
          <p:cNvSpPr>
            <a:spLocks noGrp="1" noChangeArrowheads="1"/>
          </p:cNvSpPr>
          <p:nvPr>
            <p:ph type="sldNum" sz="quarter" idx="12"/>
          </p:nvPr>
        </p:nvSpPr>
        <p:spPr>
          <a:xfrm>
            <a:off x="6553200" y="6248400"/>
            <a:ext cx="1905000" cy="457200"/>
          </a:xfrm>
        </p:spPr>
        <p:txBody>
          <a:bodyPr bIns="45720" anchor="t"/>
          <a:lstStyle>
            <a:lvl1pPr>
              <a:defRPr sz="1400"/>
            </a:lvl1pPr>
          </a:lstStyle>
          <a:p>
            <a:pPr>
              <a:defRPr/>
            </a:pPr>
            <a:fld id="{78325109-68AA-4C61-963B-5172622B693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1157797303"/>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solidFill>
                <a:srgbClr val="273C56"/>
              </a:solidFill>
            </a:endParaRPr>
          </a:p>
        </p:txBody>
      </p:sp>
      <p:sp>
        <p:nvSpPr>
          <p:cNvPr id="6" name="Slide Number Placeholder 5"/>
          <p:cNvSpPr>
            <a:spLocks noGrp="1"/>
          </p:cNvSpPr>
          <p:nvPr>
            <p:ph type="sldNum" sz="quarter" idx="12"/>
          </p:nvPr>
        </p:nvSpPr>
        <p:spPr/>
        <p:txBody>
          <a:bodyPr/>
          <a:lstStyle>
            <a:lvl1pPr>
              <a:defRPr/>
            </a:lvl1pPr>
          </a:lstStyle>
          <a:p>
            <a:pPr>
              <a:defRPr/>
            </a:pPr>
            <a:fld id="{06CB15A1-1D4F-45EF-9730-AF0327B0032C}"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3987955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D5F5FB7C-A9B4-489A-B08A-D8D953ABD99A}"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9331146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26304989-49BE-4BA2-97CA-BB0DFF2D0B1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343428038"/>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9" name="Rectangle 6"/>
          <p:cNvSpPr>
            <a:spLocks noGrp="1" noChangeArrowheads="1"/>
          </p:cNvSpPr>
          <p:nvPr>
            <p:ph type="sldNum" sz="quarter" idx="12"/>
          </p:nvPr>
        </p:nvSpPr>
        <p:spPr/>
        <p:txBody>
          <a:bodyPr/>
          <a:lstStyle>
            <a:lvl1pPr>
              <a:defRPr/>
            </a:lvl1pPr>
          </a:lstStyle>
          <a:p>
            <a:pPr>
              <a:defRPr/>
            </a:pPr>
            <a:fld id="{83142DCB-2A4D-454F-894D-504A6A8F31B5}"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59478226"/>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AD46336-48E5-4A51-8F87-C2772FA47E5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56014121"/>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F4118A31-D75D-46CD-B1F0-1CA883DECEC8}" type="slidenum">
              <a:rPr lang="en-US" altLang="en-US"/>
              <a:pPr/>
              <a:t>‹#›</a:t>
            </a:fld>
            <a:endParaRPr lang="en-US" altLang="en-US" dirty="0"/>
          </a:p>
        </p:txBody>
      </p:sp>
    </p:spTree>
    <p:extLst>
      <p:ext uri="{BB962C8B-B14F-4D97-AF65-F5344CB8AC3E}">
        <p14:creationId xmlns:p14="http://schemas.microsoft.com/office/powerpoint/2010/main" val="3426903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4" name="Rectangle 6"/>
          <p:cNvSpPr>
            <a:spLocks noGrp="1" noChangeArrowheads="1"/>
          </p:cNvSpPr>
          <p:nvPr>
            <p:ph type="sldNum" sz="quarter" idx="12"/>
          </p:nvPr>
        </p:nvSpPr>
        <p:spPr/>
        <p:txBody>
          <a:bodyPr/>
          <a:lstStyle>
            <a:lvl1pPr>
              <a:defRPr/>
            </a:lvl1pPr>
          </a:lstStyle>
          <a:p>
            <a:pPr>
              <a:defRPr/>
            </a:pPr>
            <a:fld id="{098CDA1A-92A7-4C2D-85D4-CCED3E9FA88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858150973"/>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39C0647-CA68-417A-BD4F-D7C118B5E1C0}"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341530059"/>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7" name="Rectangle 6"/>
          <p:cNvSpPr>
            <a:spLocks noGrp="1" noChangeArrowheads="1"/>
          </p:cNvSpPr>
          <p:nvPr>
            <p:ph type="sldNum" sz="quarter" idx="12"/>
          </p:nvPr>
        </p:nvSpPr>
        <p:spPr/>
        <p:txBody>
          <a:bodyPr/>
          <a:lstStyle>
            <a:lvl1pPr>
              <a:defRPr/>
            </a:lvl1pPr>
          </a:lstStyle>
          <a:p>
            <a:pPr>
              <a:defRPr/>
            </a:pPr>
            <a:fld id="{FAFB848E-FBC2-4BDB-9D6F-19A2A1CAF76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308115659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59F691E-9037-4A99-89CB-6D1AF31900C8}"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548593077"/>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038351"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962651"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dirty="0">
              <a:solidFill>
                <a:srgbClr val="273C56"/>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DD2B625-6BE0-4026-B450-39848D0C582E}"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2709012993"/>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FA6DD6D-B57E-4EAF-BA8B-B58B1FD03CA4}" type="slidenum">
              <a:rPr lang="en-US" altLang="en-US"/>
              <a:pPr/>
              <a:t>‹#›</a:t>
            </a:fld>
            <a:endParaRPr lang="en-US" altLang="en-US" dirty="0"/>
          </a:p>
        </p:txBody>
      </p:sp>
    </p:spTree>
    <p:extLst>
      <p:ext uri="{BB962C8B-B14F-4D97-AF65-F5344CB8AC3E}">
        <p14:creationId xmlns:p14="http://schemas.microsoft.com/office/powerpoint/2010/main" val="173922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8F9585-95C2-404F-B2FA-80CE8A11E346}" type="slidenum">
              <a:rPr lang="en-US" altLang="en-US"/>
              <a:pPr/>
              <a:t>‹#›</a:t>
            </a:fld>
            <a:endParaRPr lang="en-US" altLang="en-US" dirty="0"/>
          </a:p>
        </p:txBody>
      </p:sp>
    </p:spTree>
    <p:extLst>
      <p:ext uri="{BB962C8B-B14F-4D97-AF65-F5344CB8AC3E}">
        <p14:creationId xmlns:p14="http://schemas.microsoft.com/office/powerpoint/2010/main" val="148703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ABE171B9-EA3B-4270-970C-F8D05C352AF7}" type="slidenum">
              <a:rPr lang="en-US" altLang="en-US"/>
              <a:pPr/>
              <a:t>‹#›</a:t>
            </a:fld>
            <a:endParaRPr lang="en-US" altLang="en-US" dirty="0"/>
          </a:p>
        </p:txBody>
      </p:sp>
    </p:spTree>
    <p:extLst>
      <p:ext uri="{BB962C8B-B14F-4D97-AF65-F5344CB8AC3E}">
        <p14:creationId xmlns:p14="http://schemas.microsoft.com/office/powerpoint/2010/main" val="55084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463678FE-D6BA-4F84-BFE4-DBA2FDA86B93}" type="slidenum">
              <a:rPr lang="en-US" altLang="en-US"/>
              <a:pPr/>
              <a:t>‹#›</a:t>
            </a:fld>
            <a:endParaRPr lang="en-US" altLang="en-US" dirty="0"/>
          </a:p>
        </p:txBody>
      </p:sp>
    </p:spTree>
    <p:extLst>
      <p:ext uri="{BB962C8B-B14F-4D97-AF65-F5344CB8AC3E}">
        <p14:creationId xmlns:p14="http://schemas.microsoft.com/office/powerpoint/2010/main" val="1110697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4CD1F1CE-A285-4D08-B508-36B300686E93}" type="slidenum">
              <a:rPr lang="en-US" altLang="en-US"/>
              <a:pPr/>
              <a:t>‹#›</a:t>
            </a:fld>
            <a:endParaRPr lang="en-US" altLang="en-US" dirty="0"/>
          </a:p>
        </p:txBody>
      </p:sp>
    </p:spTree>
    <p:extLst>
      <p:ext uri="{BB962C8B-B14F-4D97-AF65-F5344CB8AC3E}">
        <p14:creationId xmlns:p14="http://schemas.microsoft.com/office/powerpoint/2010/main" val="375946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4BCAA9B1-1196-4451-A5B1-FEA9254E04A7}" type="slidenum">
              <a:rPr lang="en-US" altLang="en-US"/>
              <a:pPr/>
              <a:t>‹#›</a:t>
            </a:fld>
            <a:endParaRPr lang="en-US" altLang="en-US" dirty="0"/>
          </a:p>
        </p:txBody>
      </p:sp>
    </p:spTree>
    <p:extLst>
      <p:ext uri="{BB962C8B-B14F-4D97-AF65-F5344CB8AC3E}">
        <p14:creationId xmlns:p14="http://schemas.microsoft.com/office/powerpoint/2010/main" val="25218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81169751-A8CD-437F-95D9-5DB0EB37319B}" type="slidenum">
              <a:rPr lang="en-US" altLang="en-US"/>
              <a:pPr/>
              <a:t>‹#›</a:t>
            </a:fld>
            <a:endParaRPr lang="en-US" altLang="en-US" dirty="0"/>
          </a:p>
        </p:txBody>
      </p:sp>
    </p:spTree>
    <p:extLst>
      <p:ext uri="{BB962C8B-B14F-4D97-AF65-F5344CB8AC3E}">
        <p14:creationId xmlns:p14="http://schemas.microsoft.com/office/powerpoint/2010/main" val="16134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5.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9F3"/>
        </a:solidFill>
        <a:effectLst/>
      </p:bgPr>
    </p:bg>
    <p:spTree>
      <p:nvGrpSpPr>
        <p:cNvPr id="1" name=""/>
        <p:cNvGrpSpPr/>
        <p:nvPr/>
      </p:nvGrpSpPr>
      <p:grpSpPr>
        <a:xfrm>
          <a:off x="0" y="0"/>
          <a:ext cx="0" cy="0"/>
          <a:chOff x="0" y="0"/>
          <a:chExt cx="0" cy="0"/>
        </a:xfrm>
      </p:grpSpPr>
      <p:pic>
        <p:nvPicPr>
          <p:cNvPr id="1081" name="Picture 57" descr="Picture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53200" y="4883150"/>
            <a:ext cx="2511425" cy="197485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Picture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13982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304800" y="228600"/>
            <a:ext cx="8534400" cy="685800"/>
          </a:xfrm>
          <a:prstGeom prst="rect">
            <a:avLst/>
          </a:prstGeom>
          <a:noFill/>
          <a:ln>
            <a:noFill/>
          </a:ln>
          <a:effectLst>
            <a:outerShdw dist="17961" dir="2700000" algn="ctr" rotWithShape="0">
              <a:srgbClr val="CC66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295400"/>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002C58"/>
                </a:solidFill>
                <a:latin typeface="+mn-lt"/>
              </a:defRPr>
            </a:lvl1pPr>
          </a:lstStyle>
          <a:p>
            <a:endParaRPr lang="en-US" altLang="en-US" dirty="0"/>
          </a:p>
        </p:txBody>
      </p:sp>
      <p:sp>
        <p:nvSpPr>
          <p:cNvPr id="1029" name="Rectangle 5"/>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2C58"/>
                </a:solidFill>
                <a:latin typeface="+mn-lt"/>
              </a:defRPr>
            </a:lvl1pPr>
          </a:lstStyle>
          <a:p>
            <a:endParaRPr lang="en-US" altLang="en-US" dirty="0"/>
          </a:p>
        </p:txBody>
      </p:sp>
      <p:sp>
        <p:nvSpPr>
          <p:cNvPr id="1030" name="Rectangle 6"/>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fld id="{63BF198B-09DA-4C6F-9AA9-69A315C34309}" type="slidenum">
              <a:rPr lang="en-US" altLang="en-US"/>
              <a:pPr/>
              <a:t>‹#›</a:t>
            </a:fld>
            <a:endParaRPr lang="en-US" altLang="en-US" dirty="0"/>
          </a:p>
        </p:txBody>
      </p:sp>
      <p:sp>
        <p:nvSpPr>
          <p:cNvPr id="1066" name="Rectangle 42"/>
          <p:cNvSpPr>
            <a:spLocks noChangeArrowheads="1"/>
          </p:cNvSpPr>
          <p:nvPr/>
        </p:nvSpPr>
        <p:spPr bwMode="gray">
          <a:xfrm>
            <a:off x="0" y="1066800"/>
            <a:ext cx="9144000" cy="152400"/>
          </a:xfrm>
          <a:prstGeom prst="rect">
            <a:avLst/>
          </a:prstGeom>
          <a:solidFill>
            <a:srgbClr val="800000"/>
          </a:solidFill>
          <a:ln w="12700">
            <a:solidFill>
              <a:srgbClr val="4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hf hdr="0" ftr="0" dt="0"/>
  <p:txStyles>
    <p:titleStyle>
      <a:lvl1pPr algn="ctr" rtl="0" eaLnBrk="1" fontAlgn="base" hangingPunct="1">
        <a:spcBef>
          <a:spcPct val="0"/>
        </a:spcBef>
        <a:spcAft>
          <a:spcPct val="0"/>
        </a:spcAft>
        <a:defRPr sz="4000" b="1" kern="1200">
          <a:solidFill>
            <a:schemeClr val="tx2"/>
          </a:solidFill>
          <a:latin typeface="+mj-lt"/>
          <a:ea typeface="+mj-ea"/>
          <a:cs typeface="+mj-cs"/>
        </a:defRPr>
      </a:lvl1pPr>
      <a:lvl2pPr algn="ctr" rtl="0" eaLnBrk="1" fontAlgn="base" hangingPunct="1">
        <a:spcBef>
          <a:spcPct val="0"/>
        </a:spcBef>
        <a:spcAft>
          <a:spcPct val="0"/>
        </a:spcAft>
        <a:defRPr sz="4000" b="1">
          <a:solidFill>
            <a:schemeClr val="tx2"/>
          </a:solidFill>
          <a:latin typeface="Times New Roman" panose="02020603050405020304" pitchFamily="18" charset="0"/>
        </a:defRPr>
      </a:lvl2pPr>
      <a:lvl3pPr algn="ctr" rtl="0" eaLnBrk="1" fontAlgn="base" hangingPunct="1">
        <a:spcBef>
          <a:spcPct val="0"/>
        </a:spcBef>
        <a:spcAft>
          <a:spcPct val="0"/>
        </a:spcAft>
        <a:defRPr sz="4000" b="1">
          <a:solidFill>
            <a:schemeClr val="tx2"/>
          </a:solidFill>
          <a:latin typeface="Times New Roman" panose="02020603050405020304" pitchFamily="18" charset="0"/>
        </a:defRPr>
      </a:lvl3pPr>
      <a:lvl4pPr algn="ctr" rtl="0" eaLnBrk="1" fontAlgn="base" hangingPunct="1">
        <a:spcBef>
          <a:spcPct val="0"/>
        </a:spcBef>
        <a:spcAft>
          <a:spcPct val="0"/>
        </a:spcAft>
        <a:defRPr sz="4000" b="1">
          <a:solidFill>
            <a:schemeClr val="tx2"/>
          </a:solidFill>
          <a:latin typeface="Times New Roman" panose="02020603050405020304" pitchFamily="18" charset="0"/>
        </a:defRPr>
      </a:lvl4pPr>
      <a:lvl5pPr algn="ctr" rtl="0" eaLnBrk="1" fontAlgn="base" hangingPunct="1">
        <a:spcBef>
          <a:spcPct val="0"/>
        </a:spcBef>
        <a:spcAft>
          <a:spcPct val="0"/>
        </a:spcAft>
        <a:defRPr sz="40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000" b="1">
          <a:solidFill>
            <a:schemeClr val="tx2"/>
          </a:solidFill>
          <a:latin typeface="Times New Roman" panose="02020603050405020304" pitchFamily="18" charset="0"/>
        </a:defRPr>
      </a:lvl6pPr>
      <a:lvl7pPr marL="914400" algn="ctr" rtl="0" eaLnBrk="1" fontAlgn="base" hangingPunct="1">
        <a:spcBef>
          <a:spcPct val="0"/>
        </a:spcBef>
        <a:spcAft>
          <a:spcPct val="0"/>
        </a:spcAft>
        <a:defRPr sz="4000" b="1">
          <a:solidFill>
            <a:schemeClr val="tx2"/>
          </a:solidFill>
          <a:latin typeface="Times New Roman" panose="02020603050405020304" pitchFamily="18" charset="0"/>
        </a:defRPr>
      </a:lvl7pPr>
      <a:lvl8pPr marL="1371600" algn="ctr" rtl="0" eaLnBrk="1" fontAlgn="base" hangingPunct="1">
        <a:spcBef>
          <a:spcPct val="0"/>
        </a:spcBef>
        <a:spcAft>
          <a:spcPct val="0"/>
        </a:spcAft>
        <a:defRPr sz="4000" b="1">
          <a:solidFill>
            <a:schemeClr val="tx2"/>
          </a:solidFill>
          <a:latin typeface="Times New Roman" panose="02020603050405020304" pitchFamily="18" charset="0"/>
        </a:defRPr>
      </a:lvl8pPr>
      <a:lvl9pPr marL="1828800" algn="ctr" rtl="0" eaLnBrk="1" fontAlgn="base" hangingPunct="1">
        <a:spcBef>
          <a:spcPct val="0"/>
        </a:spcBef>
        <a:spcAft>
          <a:spcPct val="0"/>
        </a:spcAft>
        <a:defRPr sz="4000" b="1">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Font typeface="Wingdings" panose="05000000000000000000" pitchFamily="2" charset="2"/>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2" panose="05020102010507070707" pitchFamily="18"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b="-3056"/>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228600"/>
            <a:ext cx="7162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01828" name="Rectangle 4"/>
          <p:cNvSpPr>
            <a:spLocks noGrp="1" noChangeArrowheads="1"/>
          </p:cNvSpPr>
          <p:nvPr>
            <p:ph type="dt" sz="half" idx="2"/>
          </p:nvPr>
        </p:nvSpPr>
        <p:spPr bwMode="auto">
          <a:xfrm>
            <a:off x="152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defRPr sz="1200" b="0" i="0">
                <a:solidFill>
                  <a:schemeClr val="accent1"/>
                </a:solidFill>
                <a:latin typeface="+mn-lt"/>
              </a:defRPr>
            </a:lvl1pPr>
          </a:lstStyle>
          <a:p>
            <a:pPr algn="l">
              <a:defRPr/>
            </a:pPr>
            <a:endParaRPr lang="en-US" dirty="0">
              <a:solidFill>
                <a:srgbClr val="273C56"/>
              </a:solidFill>
            </a:endParaRPr>
          </a:p>
        </p:txBody>
      </p:sp>
      <p:sp>
        <p:nvSpPr>
          <p:cNvPr id="1101829" name="Rectangle 5"/>
          <p:cNvSpPr>
            <a:spLocks noGrp="1" noChangeArrowheads="1"/>
          </p:cNvSpPr>
          <p:nvPr>
            <p:ph type="ftr" sz="quarter" idx="3"/>
          </p:nvPr>
        </p:nvSpPr>
        <p:spPr bwMode="auto">
          <a:xfrm>
            <a:off x="31242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i="0">
                <a:solidFill>
                  <a:schemeClr val="accent1"/>
                </a:solidFill>
                <a:latin typeface="+mn-lt"/>
              </a:defRPr>
            </a:lvl1pPr>
          </a:lstStyle>
          <a:p>
            <a:pPr>
              <a:defRPr/>
            </a:pPr>
            <a:endParaRPr lang="en-US" dirty="0">
              <a:solidFill>
                <a:srgbClr val="273C56"/>
              </a:solidFill>
            </a:endParaRPr>
          </a:p>
        </p:txBody>
      </p:sp>
      <p:sp>
        <p:nvSpPr>
          <p:cNvPr id="1101830" name="Rectangle 6"/>
          <p:cNvSpPr>
            <a:spLocks noGrp="1" noChangeArrowheads="1"/>
          </p:cNvSpPr>
          <p:nvPr>
            <p:ph type="sldNum" sz="quarter" idx="4"/>
          </p:nvPr>
        </p:nvSpPr>
        <p:spPr bwMode="auto">
          <a:xfrm>
            <a:off x="70866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9144" numCol="1" anchor="b" anchorCtr="0" compatLnSpc="1">
            <a:prstTxWarp prst="textNoShape">
              <a:avLst/>
            </a:prstTxWarp>
          </a:bodyPr>
          <a:lstStyle>
            <a:lvl1pPr algn="r">
              <a:defRPr sz="1200" b="0" i="0">
                <a:solidFill>
                  <a:schemeClr val="accent1"/>
                </a:solidFill>
                <a:latin typeface="+mn-lt"/>
              </a:defRPr>
            </a:lvl1pPr>
          </a:lstStyle>
          <a:p>
            <a:pPr>
              <a:defRPr/>
            </a:pPr>
            <a:fld id="{0603FBE1-8B60-4492-AD7F-161C9DB1734F}" type="slidenum">
              <a:rPr lang="en-US">
                <a:solidFill>
                  <a:srgbClr val="273C56"/>
                </a:solidFill>
              </a:rPr>
              <a:pPr>
                <a:defRPr/>
              </a:pPr>
              <a:t>‹#›</a:t>
            </a:fld>
            <a:endParaRPr lang="en-US" dirty="0">
              <a:solidFill>
                <a:srgbClr val="273C56"/>
              </a:solidFill>
            </a:endParaRPr>
          </a:p>
        </p:txBody>
      </p:sp>
    </p:spTree>
    <p:extLst>
      <p:ext uri="{BB962C8B-B14F-4D97-AF65-F5344CB8AC3E}">
        <p14:creationId xmlns:p14="http://schemas.microsoft.com/office/powerpoint/2010/main" val="4134860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Helvetica" pitchFamily="34" charset="0"/>
        </a:defRPr>
      </a:lvl2pPr>
      <a:lvl3pPr algn="l" rtl="0" eaLnBrk="0" fontAlgn="base" hangingPunct="0">
        <a:spcBef>
          <a:spcPct val="0"/>
        </a:spcBef>
        <a:spcAft>
          <a:spcPct val="0"/>
        </a:spcAft>
        <a:defRPr sz="3800">
          <a:solidFill>
            <a:schemeClr val="tx2"/>
          </a:solidFill>
          <a:latin typeface="Helvetica" pitchFamily="34" charset="0"/>
        </a:defRPr>
      </a:lvl3pPr>
      <a:lvl4pPr algn="l" rtl="0" eaLnBrk="0" fontAlgn="base" hangingPunct="0">
        <a:spcBef>
          <a:spcPct val="0"/>
        </a:spcBef>
        <a:spcAft>
          <a:spcPct val="0"/>
        </a:spcAft>
        <a:defRPr sz="3800">
          <a:solidFill>
            <a:schemeClr val="tx2"/>
          </a:solidFill>
          <a:latin typeface="Helvetica" pitchFamily="34" charset="0"/>
        </a:defRPr>
      </a:lvl4pPr>
      <a:lvl5pPr algn="l" rtl="0" eaLnBrk="0" fontAlgn="base" hangingPunct="0">
        <a:spcBef>
          <a:spcPct val="0"/>
        </a:spcBef>
        <a:spcAft>
          <a:spcPct val="0"/>
        </a:spcAft>
        <a:defRPr sz="3800">
          <a:solidFill>
            <a:schemeClr val="tx2"/>
          </a:solidFill>
          <a:latin typeface="Helvetica" pitchFamily="34" charset="0"/>
        </a:defRPr>
      </a:lvl5pPr>
      <a:lvl6pPr marL="457189" algn="l" rtl="0" fontAlgn="base">
        <a:spcBef>
          <a:spcPct val="0"/>
        </a:spcBef>
        <a:spcAft>
          <a:spcPct val="0"/>
        </a:spcAft>
        <a:defRPr sz="3800">
          <a:solidFill>
            <a:schemeClr val="tx2"/>
          </a:solidFill>
          <a:latin typeface="Helvetica" pitchFamily="34" charset="0"/>
        </a:defRPr>
      </a:lvl6pPr>
      <a:lvl7pPr marL="914377" algn="l" rtl="0" fontAlgn="base">
        <a:spcBef>
          <a:spcPct val="0"/>
        </a:spcBef>
        <a:spcAft>
          <a:spcPct val="0"/>
        </a:spcAft>
        <a:defRPr sz="3800">
          <a:solidFill>
            <a:schemeClr val="tx2"/>
          </a:solidFill>
          <a:latin typeface="Helvetica" pitchFamily="34" charset="0"/>
        </a:defRPr>
      </a:lvl7pPr>
      <a:lvl8pPr marL="1371566" algn="l" rtl="0" fontAlgn="base">
        <a:spcBef>
          <a:spcPct val="0"/>
        </a:spcBef>
        <a:spcAft>
          <a:spcPct val="0"/>
        </a:spcAft>
        <a:defRPr sz="3800">
          <a:solidFill>
            <a:schemeClr val="tx2"/>
          </a:solidFill>
          <a:latin typeface="Helvetica" pitchFamily="34" charset="0"/>
        </a:defRPr>
      </a:lvl8pPr>
      <a:lvl9pPr marL="1828754" algn="l" rtl="0" fontAlgn="base">
        <a:spcBef>
          <a:spcPct val="0"/>
        </a:spcBef>
        <a:spcAft>
          <a:spcPct val="0"/>
        </a:spcAft>
        <a:defRPr sz="3800">
          <a:solidFill>
            <a:schemeClr val="tx2"/>
          </a:solidFill>
          <a:latin typeface="Helvetica" pitchFamily="34" charset="0"/>
        </a:defRPr>
      </a:lvl9pPr>
    </p:titleStyle>
    <p:bodyStyle>
      <a:lvl1pPr marL="342891" indent="-342891" algn="l" rtl="0" eaLnBrk="0" fontAlgn="base" hangingPunct="0">
        <a:spcBef>
          <a:spcPct val="20000"/>
        </a:spcBef>
        <a:spcAft>
          <a:spcPct val="0"/>
        </a:spcAft>
        <a:buChar char="•"/>
        <a:defRPr sz="28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defRPr>
      </a:lvl2pPr>
      <a:lvl3pPr marL="1142971" indent="-228594" algn="l" rtl="0" eaLnBrk="0" fontAlgn="base" hangingPunct="0">
        <a:spcBef>
          <a:spcPct val="20000"/>
        </a:spcBef>
        <a:spcAft>
          <a:spcPct val="0"/>
        </a:spcAft>
        <a:buChar char="•"/>
        <a:defRPr sz="2400">
          <a:solidFill>
            <a:schemeClr val="tx1"/>
          </a:solidFill>
          <a:latin typeface="+mn-lt"/>
        </a:defRPr>
      </a:lvl3pPr>
      <a:lvl4pPr marL="1600160" indent="-228594" algn="l" rtl="0" eaLnBrk="0" fontAlgn="base" hangingPunct="0">
        <a:spcBef>
          <a:spcPct val="20000"/>
        </a:spcBef>
        <a:spcAft>
          <a:spcPct val="0"/>
        </a:spcAft>
        <a:buChar char="–"/>
        <a:defRPr sz="2000">
          <a:solidFill>
            <a:schemeClr val="tx1"/>
          </a:solidFill>
          <a:latin typeface="+mn-lt"/>
        </a:defRPr>
      </a:lvl4pPr>
      <a:lvl5pPr marL="2057349" indent="-228594" algn="l" rtl="0" eaLnBrk="0" fontAlgn="base" hangingPunct="0">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Sprint 0 process and artifacts</a:t>
            </a:r>
            <a:endParaRPr lang="en-US" dirty="0"/>
          </a:p>
        </p:txBody>
      </p:sp>
      <p:graphicFrame>
        <p:nvGraphicFramePr>
          <p:cNvPr id="8" name="Diagram 7"/>
          <p:cNvGraphicFramePr/>
          <p:nvPr>
            <p:extLst>
              <p:ext uri="{D42A27DB-BD31-4B8C-83A1-F6EECF244321}">
                <p14:modId xmlns:p14="http://schemas.microsoft.com/office/powerpoint/2010/main" val="3264321902"/>
              </p:ext>
            </p:extLst>
          </p:nvPr>
        </p:nvGraphicFramePr>
        <p:xfrm>
          <a:off x="1143000" y="1447800"/>
          <a:ext cx="4434129" cy="5202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491207" y="1572410"/>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10 </a:t>
            </a:r>
            <a:r>
              <a:rPr lang="en-US" sz="1100" b="1" dirty="0" err="1" smtClean="0">
                <a:solidFill>
                  <a:srgbClr val="FFFFFF"/>
                </a:solidFill>
              </a:rPr>
              <a:t>Mins</a:t>
            </a:r>
            <a:endParaRPr lang="en-US" sz="1100" b="1" dirty="0">
              <a:solidFill>
                <a:srgbClr val="FFFFFF"/>
              </a:solidFill>
            </a:endParaRPr>
          </a:p>
        </p:txBody>
      </p:sp>
      <p:sp>
        <p:nvSpPr>
          <p:cNvPr id="10" name="TextBox 9"/>
          <p:cNvSpPr txBox="1"/>
          <p:nvPr/>
        </p:nvSpPr>
        <p:spPr>
          <a:xfrm>
            <a:off x="1610895" y="3487908"/>
            <a:ext cx="702085" cy="261610"/>
          </a:xfrm>
          <a:prstGeom prst="rect">
            <a:avLst/>
          </a:prstGeom>
          <a:solidFill>
            <a:schemeClr val="bg2"/>
          </a:solidFill>
          <a:ln>
            <a:noFill/>
          </a:ln>
        </p:spPr>
        <p:txBody>
          <a:bodyPr wrap="none" rtlCol="0">
            <a:spAutoFit/>
          </a:bodyPr>
          <a:lstStyle/>
          <a:p>
            <a:r>
              <a:rPr lang="en-US" sz="1100" b="1" dirty="0">
                <a:solidFill>
                  <a:srgbClr val="FFFFFF"/>
                </a:solidFill>
              </a:rPr>
              <a:t>2</a:t>
            </a:r>
            <a:r>
              <a:rPr lang="en-US" sz="1100" b="1" dirty="0" smtClean="0">
                <a:solidFill>
                  <a:srgbClr val="FFFFFF"/>
                </a:solidFill>
              </a:rPr>
              <a:t>0 </a:t>
            </a:r>
            <a:r>
              <a:rPr lang="en-US" sz="1100" b="1" dirty="0" err="1" smtClean="0">
                <a:solidFill>
                  <a:srgbClr val="FFFFFF"/>
                </a:solidFill>
              </a:rPr>
              <a:t>Mins</a:t>
            </a:r>
            <a:endParaRPr lang="en-US" sz="1100" b="1" dirty="0">
              <a:solidFill>
                <a:srgbClr val="FFFFFF"/>
              </a:solidFill>
            </a:endParaRPr>
          </a:p>
        </p:txBody>
      </p:sp>
      <p:sp>
        <p:nvSpPr>
          <p:cNvPr id="11" name="TextBox 10"/>
          <p:cNvSpPr txBox="1"/>
          <p:nvPr/>
        </p:nvSpPr>
        <p:spPr>
          <a:xfrm>
            <a:off x="1610895" y="5425002"/>
            <a:ext cx="702085" cy="261610"/>
          </a:xfrm>
          <a:prstGeom prst="rect">
            <a:avLst/>
          </a:prstGeom>
          <a:solidFill>
            <a:schemeClr val="bg2"/>
          </a:solidFill>
          <a:ln>
            <a:noFill/>
          </a:ln>
        </p:spPr>
        <p:txBody>
          <a:bodyPr wrap="none" rtlCol="0">
            <a:spAutoFit/>
          </a:bodyPr>
          <a:lstStyle/>
          <a:p>
            <a:r>
              <a:rPr lang="en-US" sz="1100" b="1" dirty="0" smtClean="0">
                <a:solidFill>
                  <a:srgbClr val="FFFFFF"/>
                </a:solidFill>
              </a:rPr>
              <a:t>90 </a:t>
            </a:r>
            <a:r>
              <a:rPr lang="en-US" sz="1100" b="1" dirty="0" err="1" smtClean="0">
                <a:solidFill>
                  <a:srgbClr val="FFFFFF"/>
                </a:solidFill>
              </a:rPr>
              <a:t>Mins</a:t>
            </a:r>
            <a:endParaRPr lang="en-US" sz="1100" b="1" dirty="0">
              <a:solidFill>
                <a:srgbClr val="FFFFFF"/>
              </a:solidFill>
            </a:endParaRPr>
          </a:p>
        </p:txBody>
      </p:sp>
      <p:sp>
        <p:nvSpPr>
          <p:cNvPr id="13" name="TextBox 12"/>
          <p:cNvSpPr txBox="1"/>
          <p:nvPr/>
        </p:nvSpPr>
        <p:spPr>
          <a:xfrm>
            <a:off x="6440196" y="1933415"/>
            <a:ext cx="1289135" cy="261610"/>
          </a:xfrm>
          <a:prstGeom prst="rect">
            <a:avLst/>
          </a:prstGeom>
          <a:solidFill>
            <a:srgbClr val="E46C0A"/>
          </a:solidFill>
          <a:ln>
            <a:noFill/>
          </a:ln>
        </p:spPr>
        <p:txBody>
          <a:bodyPr wrap="none" rtlCol="0">
            <a:spAutoFit/>
          </a:bodyPr>
          <a:lstStyle/>
          <a:p>
            <a:r>
              <a:rPr lang="en-US" sz="1100" b="1" dirty="0" err="1" smtClean="0">
                <a:solidFill>
                  <a:srgbClr val="FFFFFF"/>
                </a:solidFill>
              </a:rPr>
              <a:t>VisionStatement</a:t>
            </a:r>
            <a:endParaRPr lang="en-US" sz="1100" b="1" dirty="0">
              <a:solidFill>
                <a:srgbClr val="FFFFFF"/>
              </a:solidFill>
            </a:endParaRPr>
          </a:p>
        </p:txBody>
      </p:sp>
      <p:sp>
        <p:nvSpPr>
          <p:cNvPr id="14" name="TextBox 13"/>
          <p:cNvSpPr txBox="1"/>
          <p:nvPr/>
        </p:nvSpPr>
        <p:spPr>
          <a:xfrm>
            <a:off x="6512330" y="3874968"/>
            <a:ext cx="1524776" cy="430887"/>
          </a:xfrm>
          <a:prstGeom prst="rect">
            <a:avLst/>
          </a:prstGeom>
          <a:solidFill>
            <a:srgbClr val="E46C0A"/>
          </a:solidFill>
        </p:spPr>
        <p:txBody>
          <a:bodyPr wrap="none" rtlCol="0">
            <a:spAutoFit/>
          </a:bodyPr>
          <a:lstStyle/>
          <a:p>
            <a:r>
              <a:rPr lang="en-US" sz="1100" b="1" dirty="0" smtClean="0">
                <a:solidFill>
                  <a:srgbClr val="FFFFFF"/>
                </a:solidFill>
              </a:rPr>
              <a:t>High Level Features</a:t>
            </a:r>
          </a:p>
          <a:p>
            <a:r>
              <a:rPr lang="en-US" sz="1100" b="1" dirty="0" smtClean="0">
                <a:solidFill>
                  <a:srgbClr val="FFFFFF"/>
                </a:solidFill>
              </a:rPr>
              <a:t>Initial Personas</a:t>
            </a:r>
            <a:endParaRPr lang="en-US" sz="1100" b="1" dirty="0">
              <a:solidFill>
                <a:srgbClr val="FFFFFF"/>
              </a:solidFill>
            </a:endParaRPr>
          </a:p>
        </p:txBody>
      </p:sp>
      <p:sp>
        <p:nvSpPr>
          <p:cNvPr id="15" name="TextBox 14"/>
          <p:cNvSpPr txBox="1"/>
          <p:nvPr/>
        </p:nvSpPr>
        <p:spPr>
          <a:xfrm>
            <a:off x="6379416" y="5555807"/>
            <a:ext cx="1710725" cy="769441"/>
          </a:xfrm>
          <a:prstGeom prst="rect">
            <a:avLst/>
          </a:prstGeom>
          <a:solidFill>
            <a:srgbClr val="E46C0A"/>
          </a:solidFill>
        </p:spPr>
        <p:txBody>
          <a:bodyPr wrap="none" rtlCol="0">
            <a:spAutoFit/>
          </a:bodyPr>
          <a:lstStyle/>
          <a:p>
            <a:r>
              <a:rPr lang="en-US" sz="1100" b="1" dirty="0" smtClean="0">
                <a:solidFill>
                  <a:srgbClr val="FFFFFF"/>
                </a:solidFill>
              </a:rPr>
              <a:t>Initial Product Backlog</a:t>
            </a:r>
          </a:p>
          <a:p>
            <a:r>
              <a:rPr lang="en-US" sz="1100" b="1" dirty="0" smtClean="0">
                <a:solidFill>
                  <a:srgbClr val="FFFFFF"/>
                </a:solidFill>
              </a:rPr>
              <a:t>User Personas</a:t>
            </a:r>
          </a:p>
          <a:p>
            <a:r>
              <a:rPr lang="en-US" sz="1100" b="1" dirty="0" smtClean="0">
                <a:solidFill>
                  <a:srgbClr val="FFFFFF"/>
                </a:solidFill>
              </a:rPr>
              <a:t>Initial Wireframes</a:t>
            </a:r>
          </a:p>
          <a:p>
            <a:r>
              <a:rPr lang="en-US" sz="1100" b="1" dirty="0" smtClean="0">
                <a:solidFill>
                  <a:srgbClr val="FFFFFF"/>
                </a:solidFill>
              </a:rPr>
              <a:t>UI Templates</a:t>
            </a:r>
          </a:p>
        </p:txBody>
      </p:sp>
      <p:sp>
        <p:nvSpPr>
          <p:cNvPr id="31" name="TextBox 30"/>
          <p:cNvSpPr txBox="1"/>
          <p:nvPr/>
        </p:nvSpPr>
        <p:spPr>
          <a:xfrm>
            <a:off x="4662826" y="1572410"/>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2" name="TextBox 31"/>
          <p:cNvSpPr txBox="1"/>
          <p:nvPr/>
        </p:nvSpPr>
        <p:spPr>
          <a:xfrm>
            <a:off x="4782514" y="3509503"/>
            <a:ext cx="543739" cy="261610"/>
          </a:xfrm>
          <a:prstGeom prst="rect">
            <a:avLst/>
          </a:prstGeom>
          <a:solidFill>
            <a:schemeClr val="bg2"/>
          </a:solidFill>
          <a:ln>
            <a:noFill/>
          </a:ln>
        </p:spPr>
        <p:txBody>
          <a:bodyPr wrap="none" rtlCol="0">
            <a:spAutoFit/>
          </a:bodyPr>
          <a:lstStyle/>
          <a:p>
            <a:r>
              <a:rPr lang="en-US" sz="1100" b="1" dirty="0" smtClean="0">
                <a:solidFill>
                  <a:srgbClr val="FFFFFF"/>
                </a:solidFill>
              </a:rPr>
              <a:t>Team</a:t>
            </a:r>
            <a:endParaRPr lang="en-US" sz="1100" b="1" dirty="0">
              <a:solidFill>
                <a:srgbClr val="FFFFFF"/>
              </a:solidFill>
            </a:endParaRPr>
          </a:p>
        </p:txBody>
      </p:sp>
      <p:sp>
        <p:nvSpPr>
          <p:cNvPr id="33" name="TextBox 32"/>
          <p:cNvSpPr txBox="1"/>
          <p:nvPr/>
        </p:nvSpPr>
        <p:spPr>
          <a:xfrm>
            <a:off x="4509840" y="5410200"/>
            <a:ext cx="843012" cy="430887"/>
          </a:xfrm>
          <a:prstGeom prst="rect">
            <a:avLst/>
          </a:prstGeom>
          <a:solidFill>
            <a:schemeClr val="bg2"/>
          </a:solidFill>
          <a:ln>
            <a:noFill/>
          </a:ln>
        </p:spPr>
        <p:txBody>
          <a:bodyPr wrap="none" rtlCol="0">
            <a:spAutoFit/>
          </a:bodyPr>
          <a:lstStyle/>
          <a:p>
            <a:pPr algn="ctr"/>
            <a:r>
              <a:rPr lang="en-US" sz="1100" b="1" dirty="0" smtClean="0">
                <a:solidFill>
                  <a:srgbClr val="FFFFFF"/>
                </a:solidFill>
              </a:rPr>
              <a:t>Individual </a:t>
            </a:r>
          </a:p>
          <a:p>
            <a:pPr algn="ctr"/>
            <a:r>
              <a:rPr lang="en-US" sz="1100" b="1" dirty="0" smtClean="0">
                <a:solidFill>
                  <a:srgbClr val="FFFFFF"/>
                </a:solidFill>
              </a:rPr>
              <a:t>Teams</a:t>
            </a:r>
            <a:endParaRPr lang="en-US" sz="1100" b="1" dirty="0">
              <a:solidFill>
                <a:srgbClr val="FFFFFF"/>
              </a:solidFill>
            </a:endParaRPr>
          </a:p>
        </p:txBody>
      </p:sp>
      <p:sp>
        <p:nvSpPr>
          <p:cNvPr id="35" name="Striped Right Arrow 34"/>
          <p:cNvSpPr/>
          <p:nvPr/>
        </p:nvSpPr>
        <p:spPr>
          <a:xfrm>
            <a:off x="5508529" y="186566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Striped Right Arrow 36"/>
          <p:cNvSpPr/>
          <p:nvPr/>
        </p:nvSpPr>
        <p:spPr>
          <a:xfrm>
            <a:off x="5521424" y="3848096"/>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Striped Right Arrow 37"/>
          <p:cNvSpPr/>
          <p:nvPr/>
        </p:nvSpPr>
        <p:spPr>
          <a:xfrm>
            <a:off x="5521424" y="5715000"/>
            <a:ext cx="683508" cy="484632"/>
          </a:xfrm>
          <a:prstGeom prst="stripedRightArrow">
            <a:avLst/>
          </a:prstGeom>
          <a:solidFill>
            <a:srgbClr val="1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252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0 Approach</a:t>
            </a:r>
            <a:endParaRPr lang="en-US" dirty="0"/>
          </a:p>
        </p:txBody>
      </p:sp>
      <p:sp>
        <p:nvSpPr>
          <p:cNvPr id="3" name="Slide Number Placeholder 2"/>
          <p:cNvSpPr>
            <a:spLocks noGrp="1"/>
          </p:cNvSpPr>
          <p:nvPr>
            <p:ph type="sldNum" sz="quarter" idx="4"/>
          </p:nvPr>
        </p:nvSpPr>
        <p:spPr>
          <a:xfrm>
            <a:off x="272064" y="5680564"/>
            <a:ext cx="577488" cy="682624"/>
          </a:xfrm>
        </p:spPr>
        <p:txBody>
          <a:bodyPr/>
          <a:lstStyle/>
          <a:p>
            <a:fld id="{1F14DCFC-ED1C-E343-B6A7-F87C1711FBF8}" type="slidenum">
              <a:rPr lang="en-US" smtClean="0"/>
              <a:pPr/>
              <a:t>2</a:t>
            </a:fld>
            <a:endParaRPr lang="en-US" dirty="0"/>
          </a:p>
        </p:txBody>
      </p:sp>
      <p:sp>
        <p:nvSpPr>
          <p:cNvPr id="10" name="Rectangle 9"/>
          <p:cNvSpPr/>
          <p:nvPr/>
        </p:nvSpPr>
        <p:spPr>
          <a:xfrm>
            <a:off x="111410" y="182740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114311" y="2872684"/>
            <a:ext cx="8957388" cy="914400"/>
          </a:xfrm>
          <a:prstGeom prst="rect">
            <a:avLst/>
          </a:prstGeom>
          <a:solidFill>
            <a:schemeClr val="bg1">
              <a:alpha val="77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p:cNvSpPr/>
          <p:nvPr/>
        </p:nvSpPr>
        <p:spPr>
          <a:xfrm>
            <a:off x="100268" y="1827404"/>
            <a:ext cx="1247795" cy="914400"/>
          </a:xfrm>
          <a:prstGeom prst="rect">
            <a:avLst/>
          </a:prstGeom>
          <a:solidFill>
            <a:schemeClr val="bg2"/>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Product Team</a:t>
            </a:r>
            <a:endParaRPr lang="en-US" sz="1200" b="1" dirty="0"/>
          </a:p>
        </p:txBody>
      </p:sp>
      <p:sp>
        <p:nvSpPr>
          <p:cNvPr id="18" name="Rectangle 17"/>
          <p:cNvSpPr/>
          <p:nvPr/>
        </p:nvSpPr>
        <p:spPr>
          <a:xfrm>
            <a:off x="103169" y="2885680"/>
            <a:ext cx="1247794" cy="903260"/>
          </a:xfrm>
          <a:prstGeom prst="rect">
            <a:avLst/>
          </a:prstGeom>
          <a:solidFill>
            <a:schemeClr val="bg2"/>
          </a:solidFill>
          <a:ln>
            <a:solidFill>
              <a:srgbClr val="1B587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t>UI/UX</a:t>
            </a:r>
            <a:endParaRPr lang="en-US" sz="1200" b="1" dirty="0"/>
          </a:p>
        </p:txBody>
      </p:sp>
      <p:sp>
        <p:nvSpPr>
          <p:cNvPr id="22" name="Rectangle 21"/>
          <p:cNvSpPr/>
          <p:nvPr/>
        </p:nvSpPr>
        <p:spPr>
          <a:xfrm>
            <a:off x="1470197" y="1916525"/>
            <a:ext cx="1114521" cy="187056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a:t>
            </a:r>
            <a:r>
              <a:rPr lang="en-US" sz="1000" b="1" dirty="0" smtClean="0"/>
              <a:t>Vision</a:t>
            </a:r>
            <a:endParaRPr lang="en-US" sz="1000" b="1" dirty="0"/>
          </a:p>
        </p:txBody>
      </p:sp>
      <p:sp>
        <p:nvSpPr>
          <p:cNvPr id="23" name="Rectangle 22"/>
          <p:cNvSpPr/>
          <p:nvPr/>
        </p:nvSpPr>
        <p:spPr>
          <a:xfrm>
            <a:off x="2762530" y="1927665"/>
            <a:ext cx="1114521" cy="185942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Features</a:t>
            </a:r>
            <a:endParaRPr lang="en-US" sz="1000" b="1" dirty="0"/>
          </a:p>
        </p:txBody>
      </p:sp>
      <p:sp>
        <p:nvSpPr>
          <p:cNvPr id="24" name="Rectangle 23"/>
          <p:cNvSpPr/>
          <p:nvPr/>
        </p:nvSpPr>
        <p:spPr>
          <a:xfrm>
            <a:off x="7809652" y="1927665"/>
            <a:ext cx="1114521" cy="1859420"/>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dirty="0" smtClean="0"/>
          </a:p>
          <a:p>
            <a:pPr algn="ctr"/>
            <a:endParaRPr lang="en-US" sz="1000" b="1" dirty="0"/>
          </a:p>
          <a:p>
            <a:pPr algn="ctr"/>
            <a:r>
              <a:rPr lang="en-US" sz="1000" b="1" dirty="0" smtClean="0"/>
              <a:t>Breakdown Epics into stories as Applicable</a:t>
            </a:r>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smtClean="0"/>
          </a:p>
          <a:p>
            <a:pPr algn="ctr"/>
            <a:endParaRPr lang="en-US" sz="1000" b="1" dirty="0"/>
          </a:p>
          <a:p>
            <a:pPr algn="ctr"/>
            <a:r>
              <a:rPr lang="en-US" sz="1000" b="1" dirty="0" smtClean="0"/>
              <a:t>Identify and plan for Sprint # 1 Backlog</a:t>
            </a:r>
          </a:p>
          <a:p>
            <a:pPr algn="ctr"/>
            <a:endParaRPr lang="en-US" sz="1000" b="1" dirty="0"/>
          </a:p>
          <a:p>
            <a:pPr algn="ctr"/>
            <a:endParaRPr lang="en-US" sz="1000" b="1" dirty="0" smtClean="0"/>
          </a:p>
          <a:p>
            <a:pPr algn="ctr"/>
            <a:endParaRPr lang="en-US" sz="1000" b="1" dirty="0"/>
          </a:p>
          <a:p>
            <a:pPr algn="ctr"/>
            <a:endParaRPr lang="en-US" sz="1000" b="1" dirty="0"/>
          </a:p>
        </p:txBody>
      </p:sp>
      <p:sp>
        <p:nvSpPr>
          <p:cNvPr id="28" name="Rectangle 27"/>
          <p:cNvSpPr/>
          <p:nvPr/>
        </p:nvSpPr>
        <p:spPr>
          <a:xfrm>
            <a:off x="5296372" y="1927665"/>
            <a:ext cx="2354331" cy="378294"/>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Build Product Backlog</a:t>
            </a:r>
            <a:endParaRPr lang="en-US" sz="1000" b="1" dirty="0"/>
          </a:p>
        </p:txBody>
      </p:sp>
      <p:sp>
        <p:nvSpPr>
          <p:cNvPr id="29" name="Rectangle 28"/>
          <p:cNvSpPr/>
          <p:nvPr/>
        </p:nvSpPr>
        <p:spPr>
          <a:xfrm>
            <a:off x="4025877" y="1927664"/>
            <a:ext cx="1114521" cy="723632"/>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Breakdown Features into Epics</a:t>
            </a:r>
            <a:endParaRPr lang="en-US" sz="1000" b="1" dirty="0"/>
          </a:p>
        </p:txBody>
      </p:sp>
      <p:sp>
        <p:nvSpPr>
          <p:cNvPr id="35" name="Rectangle 34"/>
          <p:cNvSpPr/>
          <p:nvPr/>
        </p:nvSpPr>
        <p:spPr>
          <a:xfrm>
            <a:off x="5296372" y="2362200"/>
            <a:ext cx="2354332" cy="30333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Initial Documentation</a:t>
            </a:r>
            <a:endParaRPr lang="en-US" sz="1000" b="1" dirty="0"/>
          </a:p>
        </p:txBody>
      </p:sp>
      <p:sp>
        <p:nvSpPr>
          <p:cNvPr id="36" name="Right Arrow 35"/>
          <p:cNvSpPr/>
          <p:nvPr/>
        </p:nvSpPr>
        <p:spPr>
          <a:xfrm>
            <a:off x="111410" y="1084988"/>
            <a:ext cx="9032590" cy="720135"/>
          </a:xfrm>
          <a:prstGeom prst="rightArrow">
            <a:avLst>
              <a:gd name="adj1" fmla="val 62375"/>
              <a:gd name="adj2" fmla="val 50000"/>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985250" y="1201472"/>
            <a:ext cx="885880" cy="461665"/>
          </a:xfrm>
          <a:prstGeom prst="rect">
            <a:avLst/>
          </a:prstGeom>
          <a:noFill/>
        </p:spPr>
        <p:txBody>
          <a:bodyPr wrap="none" rtlCol="0">
            <a:spAutoFit/>
          </a:bodyPr>
          <a:lstStyle/>
          <a:p>
            <a:r>
              <a:rPr lang="en-US" sz="1200" b="1" dirty="0" smtClean="0">
                <a:solidFill>
                  <a:schemeClr val="bg1"/>
                </a:solidFill>
              </a:rPr>
              <a:t>Sprint # 0</a:t>
            </a:r>
          </a:p>
          <a:p>
            <a:r>
              <a:rPr lang="en-US" sz="1200" b="1" dirty="0" smtClean="0">
                <a:solidFill>
                  <a:schemeClr val="bg1"/>
                </a:solidFill>
              </a:rPr>
              <a:t>(2 Hours)</a:t>
            </a:r>
            <a:endParaRPr lang="en-US" sz="1200" b="1" dirty="0">
              <a:solidFill>
                <a:schemeClr val="bg1"/>
              </a:solidFill>
            </a:endParaRPr>
          </a:p>
        </p:txBody>
      </p:sp>
      <p:sp>
        <p:nvSpPr>
          <p:cNvPr id="38" name="Rectangle 37"/>
          <p:cNvSpPr/>
          <p:nvPr/>
        </p:nvSpPr>
        <p:spPr>
          <a:xfrm>
            <a:off x="4022855" y="2977741"/>
            <a:ext cx="1114521" cy="682629"/>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User Experience Design</a:t>
            </a:r>
            <a:endParaRPr lang="en-US" sz="1000" b="1" dirty="0"/>
          </a:p>
        </p:txBody>
      </p:sp>
      <p:sp>
        <p:nvSpPr>
          <p:cNvPr id="43" name="Rectangle 42"/>
          <p:cNvSpPr/>
          <p:nvPr/>
        </p:nvSpPr>
        <p:spPr>
          <a:xfrm>
            <a:off x="5236627" y="2977740"/>
            <a:ext cx="2416977"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Identify and document Personas</a:t>
            </a:r>
            <a:endParaRPr lang="en-US" sz="1000" b="1" dirty="0"/>
          </a:p>
        </p:txBody>
      </p:sp>
      <p:sp>
        <p:nvSpPr>
          <p:cNvPr id="44" name="Rectangle 43"/>
          <p:cNvSpPr/>
          <p:nvPr/>
        </p:nvSpPr>
        <p:spPr>
          <a:xfrm>
            <a:off x="5236627" y="3389916"/>
            <a:ext cx="2416977" cy="285153"/>
          </a:xfrm>
          <a:prstGeom prst="rect">
            <a:avLst/>
          </a:prstGeom>
          <a:solidFill>
            <a:srgbClr val="1B5876"/>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smtClean="0"/>
              <a:t>Create high level  wireframes </a:t>
            </a:r>
            <a:endParaRPr lang="en-US" sz="1000" b="1" dirty="0"/>
          </a:p>
        </p:txBody>
      </p:sp>
    </p:spTree>
    <p:extLst>
      <p:ext uri="{BB962C8B-B14F-4D97-AF65-F5344CB8AC3E}">
        <p14:creationId xmlns:p14="http://schemas.microsoft.com/office/powerpoint/2010/main" val="256547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354668"/>
            <a:ext cx="7617882" cy="5198532"/>
          </a:xfrm>
        </p:spPr>
        <p:txBody>
          <a:bodyPr>
            <a:normAutofit fontScale="40000" lnSpcReduction="20000"/>
          </a:bodyPr>
          <a:lstStyle/>
          <a:p>
            <a:pPr marL="0" indent="0">
              <a:buNone/>
            </a:pPr>
            <a:r>
              <a:rPr lang="en-US" sz="3400" b="1" dirty="0" smtClean="0"/>
              <a:t>Preliminary </a:t>
            </a:r>
            <a:r>
              <a:rPr lang="en-US" sz="3400" b="1" dirty="0"/>
              <a:t>Name:</a:t>
            </a:r>
            <a:r>
              <a:rPr lang="en-US" sz="3400" dirty="0"/>
              <a:t> “Rx Choice</a:t>
            </a:r>
            <a:r>
              <a:rPr lang="en-US" sz="3400" b="1" dirty="0"/>
              <a:t>” or </a:t>
            </a:r>
            <a:r>
              <a:rPr lang="en-US" sz="3400" dirty="0"/>
              <a:t>“Informed Rx”</a:t>
            </a:r>
          </a:p>
          <a:p>
            <a:pPr marL="0" indent="0">
              <a:buNone/>
            </a:pPr>
            <a:r>
              <a:rPr lang="en-US" sz="3400" dirty="0"/>
              <a:t> </a:t>
            </a:r>
          </a:p>
          <a:p>
            <a:pPr marL="0" indent="0">
              <a:buNone/>
            </a:pPr>
            <a:r>
              <a:rPr lang="en-US" sz="3400" b="1" dirty="0"/>
              <a:t>Problem:</a:t>
            </a:r>
            <a:r>
              <a:rPr lang="en-US" sz="3400" dirty="0"/>
              <a:t> Many prescription medications have serious side effects, causing “adverse effects” that are reported to the FDA.  Prescription medications may also be recalled by the manufacturer for various safety issues.  Users should have an easy way to research prescription medications to see the side effects, reported adverse reactions, and any recalls.  Users (patient, consumer) should be able to go to a single web site to research safety information of prescription medications and make informed choices on which prescription medication to choose based on history of adverse effects, label warnings, and recalls.</a:t>
            </a:r>
          </a:p>
          <a:p>
            <a:pPr marL="0" indent="0">
              <a:buNone/>
            </a:pPr>
            <a:r>
              <a:rPr lang="en-US" sz="3400" dirty="0"/>
              <a:t> </a:t>
            </a:r>
          </a:p>
          <a:p>
            <a:pPr marL="0" indent="0">
              <a:buNone/>
            </a:pPr>
            <a:r>
              <a:rPr lang="en-US" sz="3400" b="1" dirty="0"/>
              <a:t>Features:</a:t>
            </a:r>
            <a:endParaRPr lang="en-US" sz="3400" dirty="0"/>
          </a:p>
          <a:p>
            <a:pPr marL="0" lvl="0" indent="0">
              <a:buNone/>
            </a:pPr>
            <a:r>
              <a:rPr lang="en-US" sz="3400" dirty="0"/>
              <a:t>Users must be able to search drug name (brand and generic) - REQUIRED</a:t>
            </a:r>
          </a:p>
          <a:p>
            <a:pPr marL="0" lvl="0" indent="0">
              <a:buNone/>
            </a:pPr>
            <a:r>
              <a:rPr lang="en-US" sz="3400" dirty="0"/>
              <a:t>Users </a:t>
            </a:r>
            <a:r>
              <a:rPr lang="en-US" sz="3500" dirty="0" smtClean="0"/>
              <a:t>must be </a:t>
            </a:r>
            <a:r>
              <a:rPr lang="en-US" sz="3500" dirty="0"/>
              <a:t>able to access all information on any mobile device - REQUIRED</a:t>
            </a:r>
          </a:p>
          <a:p>
            <a:pPr marL="0" lvl="0" indent="0">
              <a:buNone/>
            </a:pPr>
            <a:r>
              <a:rPr lang="en-US" sz="3500" dirty="0"/>
              <a:t>Users </a:t>
            </a:r>
            <a:r>
              <a:rPr lang="en-US" sz="3500" dirty="0" smtClean="0"/>
              <a:t>must be </a:t>
            </a:r>
            <a:r>
              <a:rPr lang="en-US" sz="3500" dirty="0"/>
              <a:t>able to view warning labels by drug name - REQUIRED</a:t>
            </a:r>
          </a:p>
          <a:p>
            <a:pPr marL="0" lvl="0" indent="0">
              <a:buNone/>
            </a:pPr>
            <a:r>
              <a:rPr lang="en-US" sz="3500" dirty="0"/>
              <a:t>Users </a:t>
            </a:r>
            <a:r>
              <a:rPr lang="en-US" sz="3500" dirty="0" smtClean="0"/>
              <a:t>must be </a:t>
            </a:r>
            <a:r>
              <a:rPr lang="en-US" sz="3500" dirty="0"/>
              <a:t>able to view recalls by drug name - REQUIRED</a:t>
            </a:r>
          </a:p>
          <a:p>
            <a:pPr marL="0" lvl="0" indent="0">
              <a:buNone/>
            </a:pPr>
            <a:r>
              <a:rPr lang="en-US" sz="3500" dirty="0"/>
              <a:t>Users should be able to view adverse events by drug name reported over time (frequency?)</a:t>
            </a:r>
          </a:p>
          <a:p>
            <a:pPr marL="0" lvl="0" indent="0">
              <a:buNone/>
            </a:pPr>
            <a:r>
              <a:rPr lang="en-US" sz="3500" dirty="0"/>
              <a:t>Users should be able to view a rating of drug manufacturers based on recalls, etc.</a:t>
            </a:r>
          </a:p>
          <a:p>
            <a:pPr marL="0" lvl="0" indent="0">
              <a:buNone/>
            </a:pPr>
            <a:r>
              <a:rPr lang="en-US" sz="3500" dirty="0"/>
              <a:t>Users should be able to view the location the outbreak occurred in (NOTE: Current FDA datasets includes only country data and manufacturer location data)</a:t>
            </a:r>
          </a:p>
          <a:p>
            <a:pPr marL="0" lvl="0" indent="0">
              <a:buNone/>
            </a:pPr>
            <a:r>
              <a:rPr lang="en-US" sz="3500" dirty="0"/>
              <a:t>Users should be able </a:t>
            </a:r>
            <a:r>
              <a:rPr lang="en-US" sz="3500" dirty="0" smtClean="0"/>
              <a:t>to </a:t>
            </a:r>
            <a:r>
              <a:rPr lang="en-US" sz="3500" dirty="0"/>
              <a:t>compare the generic to the name brand (for side effects, recalls, warning labels)</a:t>
            </a:r>
          </a:p>
          <a:p>
            <a:pPr marL="0" lvl="0" indent="0">
              <a:buNone/>
            </a:pPr>
            <a:r>
              <a:rPr lang="en-US" sz="3500" dirty="0"/>
              <a:t>Users should be able </a:t>
            </a:r>
            <a:r>
              <a:rPr lang="en-US" sz="3500" dirty="0" smtClean="0"/>
              <a:t>to </a:t>
            </a:r>
            <a:r>
              <a:rPr lang="en-US" sz="3500" dirty="0"/>
              <a:t>identify alternative drugs for the same medicinal purpose</a:t>
            </a:r>
          </a:p>
          <a:p>
            <a:pPr marL="0" lvl="0" indent="0">
              <a:buNone/>
            </a:pPr>
            <a:r>
              <a:rPr lang="en-US" sz="3500" dirty="0"/>
              <a:t>Users should be able to create a personalized profile to view recommended drug(s) – STRETCH GOAL</a:t>
            </a:r>
          </a:p>
          <a:p>
            <a:pPr marL="0" lvl="0" indent="0">
              <a:buNone/>
            </a:pPr>
            <a:r>
              <a:rPr lang="en-US" sz="3500" dirty="0"/>
              <a:t>Users should be able to check with their insurance provider to assess coverage/co-pays for various drug options– STRETCH GOAL</a:t>
            </a:r>
          </a:p>
          <a:p>
            <a:pPr marL="0" lvl="0" indent="0">
              <a:buNone/>
            </a:pPr>
            <a:r>
              <a:rPr lang="en-US" sz="3500" dirty="0"/>
              <a:t>Users should be able to scan the prescription drug UPC code instead of entering the name manually– STRETCH GOAL</a:t>
            </a:r>
          </a:p>
          <a:p>
            <a:pPr marL="0" indent="0">
              <a:buNone/>
            </a:pPr>
            <a:r>
              <a:rPr lang="en-US" sz="3500" dirty="0"/>
              <a:t> </a:t>
            </a:r>
          </a:p>
          <a:p>
            <a:pPr marL="0" indent="0">
              <a:buNone/>
            </a:pPr>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3</a:t>
            </a:fld>
            <a:endParaRPr lang="en-US" dirty="0"/>
          </a:p>
        </p:txBody>
      </p:sp>
    </p:spTree>
    <p:extLst>
      <p:ext uri="{BB962C8B-B14F-4D97-AF65-F5344CB8AC3E}">
        <p14:creationId xmlns:p14="http://schemas.microsoft.com/office/powerpoint/2010/main" val="1541954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pPr marL="0" indent="0">
              <a:buNone/>
            </a:pPr>
            <a:r>
              <a:rPr lang="en-US" b="1" dirty="0"/>
              <a:t>Preliminary Name:</a:t>
            </a:r>
            <a:r>
              <a:rPr lang="en-US" dirty="0"/>
              <a:t> “Rx Choice</a:t>
            </a:r>
            <a:r>
              <a:rPr lang="en-US" b="1" dirty="0"/>
              <a:t>” or </a:t>
            </a:r>
            <a:r>
              <a:rPr lang="en-US" dirty="0"/>
              <a:t>“Informed Rx”</a:t>
            </a:r>
          </a:p>
          <a:p>
            <a:pPr marL="0" indent="0">
              <a:buNone/>
            </a:pPr>
            <a:r>
              <a:rPr lang="en-US" b="1" dirty="0"/>
              <a:t> </a:t>
            </a:r>
            <a:endParaRPr lang="en-US" dirty="0"/>
          </a:p>
          <a:p>
            <a:pPr marL="0" indent="0">
              <a:buNone/>
            </a:pPr>
            <a:r>
              <a:rPr lang="en-US" b="1" dirty="0" smtClean="0"/>
              <a:t>FDA </a:t>
            </a:r>
            <a:r>
              <a:rPr lang="en-US" b="1" dirty="0"/>
              <a:t>Drug Data </a:t>
            </a:r>
            <a:r>
              <a:rPr lang="en-US" dirty="0"/>
              <a:t>[https://open.fda.gov/index.html]:</a:t>
            </a:r>
          </a:p>
          <a:p>
            <a:pPr lvl="0"/>
            <a:r>
              <a:rPr lang="en-US" dirty="0"/>
              <a:t>Adverse events</a:t>
            </a:r>
          </a:p>
          <a:p>
            <a:pPr lvl="0"/>
            <a:r>
              <a:rPr lang="en-US" dirty="0"/>
              <a:t>Enforcement</a:t>
            </a:r>
          </a:p>
          <a:p>
            <a:pPr lvl="0"/>
            <a:r>
              <a:rPr lang="en-US" dirty="0"/>
              <a:t>Labeling</a:t>
            </a:r>
          </a:p>
          <a:p>
            <a:pPr marL="0" indent="0">
              <a:buNone/>
            </a:pPr>
            <a:r>
              <a:rPr lang="en-US" dirty="0"/>
              <a:t> </a:t>
            </a:r>
          </a:p>
          <a:p>
            <a:pPr marL="0" indent="0">
              <a:buNone/>
            </a:pPr>
            <a:r>
              <a:rPr lang="en-US" b="1" dirty="0" smtClean="0"/>
              <a:t>Other </a:t>
            </a:r>
            <a:r>
              <a:rPr lang="en-US" b="1" dirty="0"/>
              <a:t>Potential Non-FDA Data Sets:</a:t>
            </a:r>
            <a:endParaRPr lang="en-US" dirty="0"/>
          </a:p>
          <a:p>
            <a:pPr lvl="0"/>
            <a:r>
              <a:rPr lang="en-US" dirty="0"/>
              <a:t>USDA – TBD</a:t>
            </a:r>
          </a:p>
          <a:p>
            <a:pPr lvl="0"/>
            <a:r>
              <a:rPr lang="en-US" dirty="0"/>
              <a:t>CDC – TBD</a:t>
            </a:r>
          </a:p>
          <a:p>
            <a:pPr lvl="0"/>
            <a:r>
              <a:rPr lang="en-US" dirty="0"/>
              <a:t>EPA - TBD</a:t>
            </a:r>
          </a:p>
          <a:p>
            <a:pPr lvl="0"/>
            <a:r>
              <a:rPr lang="en-US" dirty="0"/>
              <a:t>OTHERS – TBD (FEMA, DOT, etc.)</a:t>
            </a:r>
          </a:p>
          <a:p>
            <a:endParaRPr lang="en-US" dirty="0" smtClean="0"/>
          </a:p>
        </p:txBody>
      </p:sp>
      <p:sp>
        <p:nvSpPr>
          <p:cNvPr id="3" name="Title 2"/>
          <p:cNvSpPr>
            <a:spLocks noGrp="1"/>
          </p:cNvSpPr>
          <p:nvPr>
            <p:ph type="title"/>
          </p:nvPr>
        </p:nvSpPr>
        <p:spPr/>
        <p:txBody>
          <a:bodyPr/>
          <a:lstStyle/>
          <a:p>
            <a:r>
              <a:rPr lang="en-US" dirty="0" smtClean="0"/>
              <a:t>Problem Statement</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4</a:t>
            </a:fld>
            <a:endParaRPr lang="en-US" dirty="0"/>
          </a:p>
        </p:txBody>
      </p:sp>
    </p:spTree>
    <p:extLst>
      <p:ext uri="{BB962C8B-B14F-4D97-AF65-F5344CB8AC3E}">
        <p14:creationId xmlns:p14="http://schemas.microsoft.com/office/powerpoint/2010/main" val="3921203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b="1" dirty="0" smtClean="0"/>
              <a:t>Mission and Vision Statement</a:t>
            </a:r>
          </a:p>
          <a:p>
            <a:r>
              <a:rPr lang="en-US" b="1" dirty="0" smtClean="0">
                <a:solidFill>
                  <a:srgbClr val="595959"/>
                </a:solidFill>
              </a:rPr>
              <a:t>List </a:t>
            </a:r>
            <a:r>
              <a:rPr lang="en-US" b="1" dirty="0" smtClean="0">
                <a:solidFill>
                  <a:srgbClr val="595959"/>
                </a:solidFill>
              </a:rPr>
              <a:t>of Features</a:t>
            </a:r>
          </a:p>
          <a:p>
            <a:r>
              <a:rPr lang="en-US" b="1" dirty="0" smtClean="0">
                <a:solidFill>
                  <a:srgbClr val="595959"/>
                </a:solidFill>
              </a:rPr>
              <a:t>Initial </a:t>
            </a:r>
            <a:r>
              <a:rPr lang="en-US" b="1" dirty="0">
                <a:solidFill>
                  <a:srgbClr val="595959"/>
                </a:solidFill>
              </a:rPr>
              <a:t>Product Backlog</a:t>
            </a:r>
          </a:p>
          <a:p>
            <a:r>
              <a:rPr lang="en-US" b="1" dirty="0" smtClean="0">
                <a:solidFill>
                  <a:srgbClr val="595959"/>
                </a:solidFill>
              </a:rPr>
              <a:t>User </a:t>
            </a:r>
            <a:r>
              <a:rPr lang="en-US" b="1" dirty="0">
                <a:solidFill>
                  <a:srgbClr val="595959"/>
                </a:solidFill>
              </a:rPr>
              <a:t>Personas</a:t>
            </a:r>
          </a:p>
          <a:p>
            <a:r>
              <a:rPr lang="en-US" b="1" dirty="0">
                <a:solidFill>
                  <a:srgbClr val="595959"/>
                </a:solidFill>
              </a:rPr>
              <a:t>Initial Wireframes</a:t>
            </a:r>
          </a:p>
          <a:p>
            <a:r>
              <a:rPr lang="en-US" b="1" dirty="0" smtClean="0">
                <a:solidFill>
                  <a:srgbClr val="595959"/>
                </a:solidFill>
              </a:rPr>
              <a:t>Initial DevOps </a:t>
            </a:r>
            <a:r>
              <a:rPr lang="en-US" b="1" dirty="0">
                <a:solidFill>
                  <a:srgbClr val="595959"/>
                </a:solidFill>
              </a:rPr>
              <a:t>Setup/</a:t>
            </a:r>
            <a:r>
              <a:rPr lang="en-US" b="1" dirty="0" smtClean="0">
                <a:solidFill>
                  <a:srgbClr val="595959"/>
                </a:solidFill>
              </a:rPr>
              <a:t>Validation</a:t>
            </a:r>
          </a:p>
          <a:p>
            <a:pPr marL="0" indent="0">
              <a:buNone/>
            </a:pPr>
            <a:endParaRPr lang="en-US" dirty="0" smtClean="0"/>
          </a:p>
          <a:p>
            <a:endParaRPr lang="en-US" dirty="0" smtClean="0"/>
          </a:p>
        </p:txBody>
      </p:sp>
      <p:sp>
        <p:nvSpPr>
          <p:cNvPr id="3" name="Title 2"/>
          <p:cNvSpPr>
            <a:spLocks noGrp="1"/>
          </p:cNvSpPr>
          <p:nvPr>
            <p:ph type="title"/>
          </p:nvPr>
        </p:nvSpPr>
        <p:spPr/>
        <p:txBody>
          <a:bodyPr/>
          <a:lstStyle/>
          <a:p>
            <a:r>
              <a:rPr lang="en-US" dirty="0" smtClean="0"/>
              <a:t>Artifacts for Sprint 0</a:t>
            </a:r>
            <a:endParaRPr lang="en-US" dirty="0"/>
          </a:p>
        </p:txBody>
      </p:sp>
      <p:sp>
        <p:nvSpPr>
          <p:cNvPr id="4" name="Slide Number Placeholder 3"/>
          <p:cNvSpPr>
            <a:spLocks noGrp="1"/>
          </p:cNvSpPr>
          <p:nvPr>
            <p:ph type="sldNum" sz="quarter" idx="4"/>
          </p:nvPr>
        </p:nvSpPr>
        <p:spPr/>
        <p:txBody>
          <a:bodyPr/>
          <a:lstStyle/>
          <a:p>
            <a:fld id="{1F14DCFC-ED1C-E343-B6A7-F87C1711FBF8}" type="slidenum">
              <a:rPr lang="en-US" smtClean="0"/>
              <a:pPr/>
              <a:t>5</a:t>
            </a:fld>
            <a:endParaRPr lang="en-US" dirty="0"/>
          </a:p>
        </p:txBody>
      </p:sp>
    </p:spTree>
    <p:extLst>
      <p:ext uri="{BB962C8B-B14F-4D97-AF65-F5344CB8AC3E}">
        <p14:creationId xmlns:p14="http://schemas.microsoft.com/office/powerpoint/2010/main" val="2086539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Octo 18F Product </a:t>
            </a:r>
            <a:r>
              <a:rPr lang="en-US" dirty="0"/>
              <a:t>Vision</a:t>
            </a:r>
          </a:p>
        </p:txBody>
      </p:sp>
      <p:sp>
        <p:nvSpPr>
          <p:cNvPr id="4" name="Slide Number Placeholder 3"/>
          <p:cNvSpPr>
            <a:spLocks noGrp="1"/>
          </p:cNvSpPr>
          <p:nvPr>
            <p:ph type="sldNum" sz="quarter" idx="12"/>
          </p:nvPr>
        </p:nvSpPr>
        <p:spPr/>
        <p:txBody>
          <a:bodyPr/>
          <a:lstStyle/>
          <a:p>
            <a:fld id="{F4118A31-D75D-46CD-B1F0-1CA883DECEC8}" type="slidenum">
              <a:rPr lang="en-US" altLang="en-US" smtClean="0"/>
              <a:pPr/>
              <a:t>6</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2211229886"/>
              </p:ext>
            </p:extLst>
          </p:nvPr>
        </p:nvGraphicFramePr>
        <p:xfrm>
          <a:off x="152400" y="1295400"/>
          <a:ext cx="6705600" cy="4707025"/>
        </p:xfrm>
        <a:graphic>
          <a:graphicData uri="http://schemas.openxmlformats.org/drawingml/2006/table">
            <a:tbl>
              <a:tblPr firstRow="1" bandRow="1">
                <a:tableStyleId>{5C22544A-7EE6-4342-B048-85BDC9FD1C3A}</a:tableStyleId>
              </a:tblPr>
              <a:tblGrid>
                <a:gridCol w="6705600"/>
              </a:tblGrid>
              <a:tr h="331994">
                <a:tc>
                  <a:txBody>
                    <a:bodyPr/>
                    <a:lstStyle/>
                    <a:p>
                      <a:pPr algn="ctr"/>
                      <a:r>
                        <a:rPr lang="en-US" sz="1800" baseline="0" dirty="0" smtClean="0"/>
                        <a:t>Product Vision </a:t>
                      </a:r>
                      <a:r>
                        <a:rPr lang="en-US" sz="1800" dirty="0" smtClean="0"/>
                        <a:t>Statement</a:t>
                      </a:r>
                      <a:endParaRPr lang="en-US" sz="1800" dirty="0"/>
                    </a:p>
                  </a:txBody>
                  <a:tcPr/>
                </a:tc>
              </a:tr>
              <a:tr h="1386840">
                <a:tc>
                  <a:txBody>
                    <a:bodyPr/>
                    <a:lstStyle/>
                    <a:p>
                      <a:pPr algn="l">
                        <a:defRPr/>
                      </a:pPr>
                      <a:r>
                        <a:rPr lang="en-US" sz="1050" b="1" dirty="0" smtClean="0">
                          <a:latin typeface="Arial Black" panose="020B0A04020102020204" pitchFamily="34" charset="0"/>
                          <a:ea typeface="Osaka" pitchFamily="1" charset="-128"/>
                          <a:cs typeface="Courier New" pitchFamily="49" charset="0"/>
                        </a:rPr>
                        <a:t>FOR </a:t>
                      </a:r>
                      <a:r>
                        <a:rPr lang="en-US" sz="1050" b="0" u="sng" dirty="0" smtClean="0">
                          <a:latin typeface="Arial Black" panose="020B0A04020102020204" pitchFamily="34" charset="0"/>
                          <a:ea typeface="Osaka" pitchFamily="1" charset="-128"/>
                          <a:cs typeface="Courier New" pitchFamily="49" charset="0"/>
                        </a:rPr>
                        <a:t>global</a:t>
                      </a:r>
                      <a:r>
                        <a:rPr lang="en-US" sz="1050" b="0" u="sng" baseline="0" dirty="0" smtClean="0">
                          <a:latin typeface="Arial Black" panose="020B0A04020102020204" pitchFamily="34" charset="0"/>
                          <a:ea typeface="Osaka" pitchFamily="1" charset="-128"/>
                          <a:cs typeface="Courier New" pitchFamily="49" charset="0"/>
                        </a:rPr>
                        <a:t> users</a:t>
                      </a:r>
                      <a:endParaRPr lang="en-US" sz="1050" b="0"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WHO </a:t>
                      </a:r>
                      <a:r>
                        <a:rPr lang="en-US" sz="1050" b="1" u="sng" dirty="0" smtClean="0">
                          <a:latin typeface="Arial Black" panose="020B0A04020102020204" pitchFamily="34" charset="0"/>
                          <a:ea typeface="Osaka" pitchFamily="1" charset="-128"/>
                          <a:cs typeface="Courier New" pitchFamily="49" charset="0"/>
                        </a:rPr>
                        <a:t>want to research</a:t>
                      </a:r>
                      <a:r>
                        <a:rPr lang="en-US" sz="1050" b="1" u="sng" baseline="0" dirty="0" smtClean="0">
                          <a:latin typeface="Arial Black" panose="020B0A04020102020204" pitchFamily="34" charset="0"/>
                          <a:ea typeface="Osaka" pitchFamily="1" charset="-128"/>
                          <a:cs typeface="Courier New" pitchFamily="49" charset="0"/>
                        </a:rPr>
                        <a:t> prescription and OTC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THE </a:t>
                      </a:r>
                      <a:r>
                        <a:rPr lang="en-US" sz="1050" b="1" u="sng" dirty="0" err="1" smtClean="0">
                          <a:latin typeface="Arial Black" panose="020B0A04020102020204" pitchFamily="34" charset="0"/>
                          <a:ea typeface="Osaka" pitchFamily="1" charset="-128"/>
                          <a:cs typeface="Courier New" pitchFamily="49" charset="0"/>
                        </a:rPr>
                        <a:t>OpenRX</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IS A </a:t>
                      </a:r>
                      <a:r>
                        <a:rPr lang="en-US" sz="1050" b="1" u="sng" dirty="0" smtClean="0">
                          <a:latin typeface="Arial Black" panose="020B0A04020102020204" pitchFamily="34" charset="0"/>
                          <a:ea typeface="Osaka" pitchFamily="1" charset="-128"/>
                          <a:cs typeface="Courier New" pitchFamily="49" charset="0"/>
                        </a:rPr>
                        <a:t>responsive web application</a:t>
                      </a:r>
                    </a:p>
                    <a:p>
                      <a:pPr algn="l">
                        <a:defRPr/>
                      </a:pPr>
                      <a:r>
                        <a:rPr lang="en-US" sz="1050" b="1" dirty="0" smtClean="0">
                          <a:latin typeface="Arial Black" panose="020B0A04020102020204" pitchFamily="34" charset="0"/>
                          <a:ea typeface="Osaka" pitchFamily="1" charset="-128"/>
                          <a:cs typeface="Courier New" pitchFamily="49" charset="0"/>
                        </a:rPr>
                        <a:t>THAT</a:t>
                      </a:r>
                      <a:r>
                        <a:rPr lang="en-US" sz="1050" b="1" baseline="0" dirty="0" smtClean="0">
                          <a:latin typeface="Arial Black" panose="020B0A04020102020204" pitchFamily="34" charset="0"/>
                          <a:ea typeface="Osaka" pitchFamily="1" charset="-128"/>
                          <a:cs typeface="Courier New" pitchFamily="49" charset="0"/>
                        </a:rPr>
                        <a:t> </a:t>
                      </a:r>
                      <a:r>
                        <a:rPr lang="en-US" sz="1050" b="1" u="sng" baseline="0" dirty="0" smtClean="0">
                          <a:latin typeface="Arial Black" panose="020B0A04020102020204" pitchFamily="34" charset="0"/>
                          <a:ea typeface="Osaka" pitchFamily="1" charset="-128"/>
                          <a:cs typeface="Courier New" pitchFamily="49" charset="0"/>
                        </a:rPr>
                        <a:t>provides users with pertinent information about medications</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UNLIKE </a:t>
                      </a:r>
                      <a:r>
                        <a:rPr lang="en-US" sz="1050" b="1" u="sng" dirty="0" smtClean="0">
                          <a:latin typeface="Arial Black" panose="020B0A04020102020204" pitchFamily="34" charset="0"/>
                          <a:ea typeface="Osaka" pitchFamily="1" charset="-128"/>
                          <a:cs typeface="Courier New" pitchFamily="49" charset="0"/>
                        </a:rPr>
                        <a:t>the current</a:t>
                      </a:r>
                      <a:r>
                        <a:rPr lang="en-US" sz="1050" b="1" u="sng" baseline="0" dirty="0" smtClean="0">
                          <a:latin typeface="Arial Black" panose="020B0A04020102020204" pitchFamily="34" charset="0"/>
                          <a:ea typeface="Osaka" pitchFamily="1" charset="-128"/>
                          <a:cs typeface="Courier New" pitchFamily="49" charset="0"/>
                        </a:rPr>
                        <a:t> disparate sources of medication information</a:t>
                      </a:r>
                      <a:endParaRPr lang="en-US" sz="1050" b="1" u="sng" dirty="0" smtClean="0">
                        <a:latin typeface="Arial Black" panose="020B0A04020102020204" pitchFamily="34" charset="0"/>
                        <a:ea typeface="Osaka" pitchFamily="1" charset="-128"/>
                        <a:cs typeface="Courier New" pitchFamily="49" charset="0"/>
                      </a:endParaRPr>
                    </a:p>
                    <a:p>
                      <a:pPr algn="l">
                        <a:defRPr/>
                      </a:pPr>
                      <a:r>
                        <a:rPr lang="en-US" sz="1050" b="1" dirty="0" smtClean="0">
                          <a:latin typeface="Arial Black" panose="020B0A04020102020204" pitchFamily="34" charset="0"/>
                          <a:ea typeface="Osaka" pitchFamily="1" charset="-128"/>
                          <a:cs typeface="Courier New" pitchFamily="49" charset="0"/>
                        </a:rPr>
                        <a:t>OUR SOLUTION </a:t>
                      </a:r>
                      <a:r>
                        <a:rPr lang="en-US" sz="1050" b="1" u="sng" dirty="0" smtClean="0">
                          <a:latin typeface="Arial Black" panose="020B0A04020102020204" pitchFamily="34" charset="0"/>
                          <a:ea typeface="Osaka" pitchFamily="1" charset="-128"/>
                          <a:cs typeface="Courier New" pitchFamily="49" charset="0"/>
                        </a:rPr>
                        <a:t>aggregates</a:t>
                      </a:r>
                      <a:r>
                        <a:rPr lang="en-US" sz="1050" b="1" u="sng" baseline="0" dirty="0" smtClean="0">
                          <a:latin typeface="Arial Black" panose="020B0A04020102020204" pitchFamily="34" charset="0"/>
                          <a:ea typeface="Osaka" pitchFamily="1" charset="-128"/>
                          <a:cs typeface="Courier New" pitchFamily="49" charset="0"/>
                        </a:rPr>
                        <a:t> multiple open data sources to provide data in a intuitive manner</a:t>
                      </a:r>
                      <a:endParaRPr lang="en-US" sz="1050" u="sng" dirty="0"/>
                    </a:p>
                  </a:txBody>
                  <a:tcPr/>
                </a:tc>
              </a:tr>
              <a:tr h="685800">
                <a:tc>
                  <a:txBody>
                    <a:bodyPr/>
                    <a:lstStyle/>
                    <a:p>
                      <a:pPr algn="ctr"/>
                      <a:r>
                        <a:rPr lang="en-US" sz="1200" b="1" dirty="0" smtClean="0">
                          <a:latin typeface="Arial Black" panose="020B0A04020102020204" pitchFamily="34" charset="0"/>
                        </a:rPr>
                        <a:t>Success Criteria:</a:t>
                      </a:r>
                    </a:p>
                    <a:p>
                      <a:pPr marL="285750" indent="-285750">
                        <a:buFont typeface="Arial" panose="020B0604020202020204" pitchFamily="34" charset="0"/>
                        <a:buChar char="•"/>
                      </a:pPr>
                      <a:r>
                        <a:rPr lang="en-US" sz="1200" dirty="0" smtClean="0"/>
                        <a:t>Search</a:t>
                      </a:r>
                      <a:r>
                        <a:rPr lang="en-US" sz="1200" baseline="0" dirty="0" smtClean="0"/>
                        <a:t> for medications</a:t>
                      </a:r>
                    </a:p>
                    <a:p>
                      <a:pPr marL="285750" indent="-285750">
                        <a:buFont typeface="Arial" panose="020B0604020202020204" pitchFamily="34" charset="0"/>
                        <a:buChar char="•"/>
                      </a:pPr>
                      <a:r>
                        <a:rPr lang="en-US" sz="1200" baseline="0" dirty="0" smtClean="0"/>
                        <a:t>View medication details, adverse events, and recall data</a:t>
                      </a:r>
                    </a:p>
                  </a:txBody>
                  <a:tcPr/>
                </a:tc>
              </a:tr>
              <a:tr h="885317">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In Scope:</a:t>
                      </a:r>
                    </a:p>
                    <a:p>
                      <a:pPr marL="285750" indent="-285750">
                        <a:buFont typeface="Arial" panose="020B0604020202020204" pitchFamily="34" charset="0"/>
                        <a:buChar char="•"/>
                      </a:pPr>
                      <a:r>
                        <a:rPr lang="en-US" sz="1200" dirty="0" smtClean="0"/>
                        <a:t>FDA dataset</a:t>
                      </a:r>
                    </a:p>
                    <a:p>
                      <a:pPr marL="285750" indent="-285750">
                        <a:buFont typeface="Arial" panose="020B0604020202020204" pitchFamily="34" charset="0"/>
                        <a:buChar char="•"/>
                      </a:pPr>
                      <a:r>
                        <a:rPr lang="en-US" sz="1200" smtClean="0"/>
                        <a:t>English </a:t>
                      </a:r>
                      <a:r>
                        <a:rPr lang="en-US" sz="1200" smtClean="0"/>
                        <a:t>only</a:t>
                      </a:r>
                      <a:endParaRPr lang="en-US" sz="1200" dirty="0" smtClean="0"/>
                    </a:p>
                  </a:txBody>
                  <a:tcPr/>
                </a:tc>
              </a:tr>
              <a:tr h="691654">
                <a:tc>
                  <a:txBody>
                    <a:bodyPr/>
                    <a:lstStyle/>
                    <a:p>
                      <a:pPr marL="0" algn="ctr" defTabSz="914400" rtl="0" eaLnBrk="1" latinLnBrk="0" hangingPunct="1"/>
                      <a:r>
                        <a:rPr lang="en-US" sz="1200" b="1" kern="1200" dirty="0" smtClean="0">
                          <a:solidFill>
                            <a:schemeClr val="dk1"/>
                          </a:solidFill>
                          <a:latin typeface="Arial Black" panose="020B0A04020102020204" pitchFamily="34" charset="0"/>
                          <a:ea typeface="+mn-ea"/>
                          <a:cs typeface="+mn-cs"/>
                        </a:rPr>
                        <a:t>Out of Scope</a:t>
                      </a:r>
                    </a:p>
                    <a:p>
                      <a:pPr marL="285750" indent="-285750">
                        <a:buFont typeface="Arial" panose="020B0604020202020204" pitchFamily="34" charset="0"/>
                        <a:buChar char="•"/>
                      </a:pPr>
                      <a:r>
                        <a:rPr lang="en-US" sz="1200" dirty="0" smtClean="0"/>
                        <a:t>Other languages</a:t>
                      </a:r>
                    </a:p>
                    <a:p>
                      <a:pPr marL="285750" indent="-285750">
                        <a:buFont typeface="Arial" panose="020B0604020202020204" pitchFamily="34" charset="0"/>
                        <a:buChar char="•"/>
                      </a:pPr>
                      <a:r>
                        <a:rPr lang="en-US" sz="1200" dirty="0" smtClean="0"/>
                        <a:t>Login and profile data</a:t>
                      </a:r>
                    </a:p>
                  </a:txBody>
                  <a:tcPr/>
                </a:tc>
              </a:tr>
              <a:tr h="691654">
                <a:tc>
                  <a:txBody>
                    <a:bodyPr/>
                    <a:lstStyle/>
                    <a:p>
                      <a:pPr marL="0" algn="ctr" defTabSz="914400" rtl="0" eaLnBrk="1" latinLnBrk="0" hangingPunct="1"/>
                      <a:r>
                        <a:rPr lang="en-US" sz="1200" b="0" kern="1200" dirty="0" smtClean="0">
                          <a:solidFill>
                            <a:schemeClr val="dk1"/>
                          </a:solidFill>
                          <a:latin typeface="Arial Black" panose="020B0A04020102020204" pitchFamily="34" charset="0"/>
                          <a:ea typeface="+mn-ea"/>
                          <a:cs typeface="+mn-cs"/>
                        </a:rPr>
                        <a:t>NFRs:</a:t>
                      </a:r>
                    </a:p>
                    <a:p>
                      <a:pPr marL="285750" indent="-285750">
                        <a:buFont typeface="Arial" panose="020B0604020202020204" pitchFamily="34" charset="0"/>
                        <a:buChar char="•"/>
                      </a:pPr>
                      <a:r>
                        <a:rPr lang="en-US" sz="1200" dirty="0" smtClean="0"/>
                        <a:t>Responsive</a:t>
                      </a:r>
                    </a:p>
                    <a:p>
                      <a:pPr marL="285750" indent="-285750">
                        <a:buFont typeface="Arial" panose="020B0604020202020204" pitchFamily="34" charset="0"/>
                        <a:buChar char="•"/>
                      </a:pPr>
                      <a:r>
                        <a:rPr lang="en-US" sz="1200" dirty="0" smtClean="0"/>
                        <a:t>Cross</a:t>
                      </a:r>
                      <a:r>
                        <a:rPr lang="en-US" sz="1200" baseline="0" dirty="0" smtClean="0"/>
                        <a:t> browser compatibility</a:t>
                      </a:r>
                      <a:endParaRPr lang="en-US" sz="1200" dirty="0" smtClean="0"/>
                    </a:p>
                  </a:txBody>
                  <a:tcPr/>
                </a:tc>
              </a:tr>
            </a:tbl>
          </a:graphicData>
        </a:graphic>
      </p:graphicFrame>
    </p:spTree>
    <p:extLst>
      <p:ext uri="{BB962C8B-B14F-4D97-AF65-F5344CB8AC3E}">
        <p14:creationId xmlns:p14="http://schemas.microsoft.com/office/powerpoint/2010/main" val="2521221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01136802">
  <a:themeElements>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fontScheme name="011368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accent1">
                <a:gamma/>
                <a:shade val="46275"/>
                <a:invGamma/>
              </a:schemeClr>
            </a:gs>
          </a:gsLst>
          <a:lin ang="0" scaled="1"/>
        </a:gradFill>
        <a:ln w="38100" cap="flat" cmpd="sng" algn="ctr">
          <a:solidFill>
            <a:srgbClr val="EAEAEA"/>
          </a:solidFill>
          <a:prstDash val="solid"/>
          <a:round/>
          <a:headEnd type="none" w="med" len="med"/>
          <a:tailEnd type="none" w="med" len="med"/>
        </a:ln>
        <a:effectLst>
          <a:outerShdw dist="109250" dir="3267739" algn="ctr" rotWithShape="0">
            <a:schemeClr val="bg2">
              <a:alpha val="50000"/>
            </a:schemeClr>
          </a:outerShdw>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01136802 1">
        <a:dk1>
          <a:srgbClr val="002850"/>
        </a:dk1>
        <a:lt1>
          <a:srgbClr val="FFFFFF"/>
        </a:lt1>
        <a:dk2>
          <a:srgbClr val="000000"/>
        </a:dk2>
        <a:lt2>
          <a:srgbClr val="800000"/>
        </a:lt2>
        <a:accent1>
          <a:srgbClr val="2D6BC7"/>
        </a:accent1>
        <a:accent2>
          <a:srgbClr val="800000"/>
        </a:accent2>
        <a:accent3>
          <a:srgbClr val="FFFFFF"/>
        </a:accent3>
        <a:accent4>
          <a:srgbClr val="002143"/>
        </a:accent4>
        <a:accent5>
          <a:srgbClr val="ADBAE0"/>
        </a:accent5>
        <a:accent6>
          <a:srgbClr val="730000"/>
        </a:accent6>
        <a:hlink>
          <a:srgbClr val="0033CC"/>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SPTO_campus">
  <a:themeElements>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fontScheme name="1_USPTO_campu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1" u="none" strike="noStrike" cap="none" normalizeH="0" baseline="0" smtClean="0">
            <a:ln>
              <a:noFill/>
            </a:ln>
            <a:solidFill>
              <a:srgbClr val="FF0000"/>
            </a:solidFill>
            <a:effectLst/>
            <a:latin typeface="Arial" charset="0"/>
          </a:defRPr>
        </a:defPPr>
      </a:lstStyle>
    </a:lnDef>
  </a:objectDefaults>
  <a:extraClrSchemeLst>
    <a:extraClrScheme>
      <a:clrScheme name="1_USPTO_campus 1">
        <a:dk1>
          <a:srgbClr val="000000"/>
        </a:dk1>
        <a:lt1>
          <a:srgbClr val="FFFFFF"/>
        </a:lt1>
        <a:dk2>
          <a:srgbClr val="FFFFFF"/>
        </a:dk2>
        <a:lt2>
          <a:srgbClr val="808080"/>
        </a:lt2>
        <a:accent1>
          <a:srgbClr val="273C56"/>
        </a:accent1>
        <a:accent2>
          <a:srgbClr val="800000"/>
        </a:accent2>
        <a:accent3>
          <a:srgbClr val="FFFFFF"/>
        </a:accent3>
        <a:accent4>
          <a:srgbClr val="000000"/>
        </a:accent4>
        <a:accent5>
          <a:srgbClr val="ACAFB4"/>
        </a:accent5>
        <a:accent6>
          <a:srgbClr val="730000"/>
        </a:accent6>
        <a:hlink>
          <a:srgbClr val="0000CC"/>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powerpoint_template_03</Template>
  <TotalTime>5840</TotalTime>
  <Words>234</Words>
  <Application>Microsoft Office PowerPoint</Application>
  <PresentationFormat>On-screen Show (4:3)</PresentationFormat>
  <Paragraphs>108</Paragraphs>
  <Slides>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Arial</vt:lpstr>
      <vt:lpstr>Arial Black</vt:lpstr>
      <vt:lpstr>Calibri</vt:lpstr>
      <vt:lpstr>Courier New</vt:lpstr>
      <vt:lpstr>Helvetica</vt:lpstr>
      <vt:lpstr>Osaka</vt:lpstr>
      <vt:lpstr>Times New Roman</vt:lpstr>
      <vt:lpstr>Wingdings</vt:lpstr>
      <vt:lpstr>Wingdings 2</vt:lpstr>
      <vt:lpstr>01136802</vt:lpstr>
      <vt:lpstr>1_USPTO_campus</vt:lpstr>
      <vt:lpstr>Sprint 0 process and artifacts</vt:lpstr>
      <vt:lpstr>Sprint 0 Approach</vt:lpstr>
      <vt:lpstr>Problem Statement</vt:lpstr>
      <vt:lpstr>Problem Statement</vt:lpstr>
      <vt:lpstr>Artifacts for Sprint 0</vt:lpstr>
      <vt:lpstr>Octo 18F Product Vision</vt:lpstr>
    </vt:vector>
  </TitlesOfParts>
  <Manager/>
  <Company>USPTO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title</dc:title>
  <dc:creator>Victoria Beach</dc:creator>
  <cp:keywords/>
  <dc:description/>
  <cp:lastModifiedBy>Joe Truppo</cp:lastModifiedBy>
  <cp:revision>455</cp:revision>
  <cp:lastPrinted>2015-01-07T02:48:36Z</cp:lastPrinted>
  <dcterms:created xsi:type="dcterms:W3CDTF">2014-06-02T12:01:50Z</dcterms:created>
  <dcterms:modified xsi:type="dcterms:W3CDTF">2015-06-19T12:40:36Z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TC011368021033</vt:lpwstr>
  </property>
</Properties>
</file>