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20" y="-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7/5/15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7/5/15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7/5/15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742" y="1343479"/>
            <a:ext cx="993854" cy="50618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Form Team and Users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742" y="2179683"/>
            <a:ext cx="993854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Conduct High Analysis of FDA API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16856"/>
            <a:ext cx="1315882" cy="39551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smtClean="0"/>
              <a:t>Planning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158742" y="3031986"/>
            <a:ext cx="993854" cy="56243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Create Problem Statement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686" y="616857"/>
            <a:ext cx="6349676" cy="39551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smtClean="0"/>
              <a:t>Agile Development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7881075" y="616857"/>
            <a:ext cx="1259236" cy="39551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smtClean="0"/>
              <a:t>Closeout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2781978" y="1343479"/>
            <a:ext cx="1102536" cy="362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Release # 1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1141" y="1343479"/>
            <a:ext cx="963141" cy="714827"/>
          </a:xfrm>
          <a:prstGeom prst="rect">
            <a:avLst/>
          </a:prstGeom>
          <a:solidFill>
            <a:srgbClr val="63252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Finalize </a:t>
            </a:r>
            <a:r>
              <a:rPr lang="en-US" sz="1000" b="1" dirty="0" err="1" smtClean="0">
                <a:solidFill>
                  <a:schemeClr val="bg1"/>
                </a:solidFill>
              </a:rPr>
              <a:t>Readme.md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1141" y="2531761"/>
            <a:ext cx="963141" cy="714827"/>
          </a:xfrm>
          <a:prstGeom prst="rect">
            <a:avLst/>
          </a:prstGeom>
          <a:solidFill>
            <a:srgbClr val="63252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Finalize Pricing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21141" y="3681174"/>
            <a:ext cx="963141" cy="714827"/>
          </a:xfrm>
          <a:prstGeom prst="rect">
            <a:avLst/>
          </a:prstGeom>
          <a:solidFill>
            <a:srgbClr val="63252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Submit Response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1978" y="3961478"/>
            <a:ext cx="3674488" cy="350155"/>
          </a:xfrm>
          <a:prstGeom prst="rect">
            <a:avLst/>
          </a:prstGeom>
          <a:gradFill>
            <a:gsLst>
              <a:gs pos="22000">
                <a:schemeClr val="accent2">
                  <a:lumMod val="60000"/>
                  <a:lumOff val="40000"/>
                </a:schemeClr>
              </a:gs>
              <a:gs pos="57000">
                <a:schemeClr val="accent2">
                  <a:lumMod val="50000"/>
                </a:schemeClr>
              </a:gs>
            </a:gsLst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Continuous Integration and Delivery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8742" y="3906161"/>
            <a:ext cx="993854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Establish Budget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49872" y="1343479"/>
            <a:ext cx="1215247" cy="3628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Release # 2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8205" y="1343479"/>
            <a:ext cx="1218260" cy="3628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Release # 3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81978" y="2356742"/>
            <a:ext cx="267683" cy="362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S1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60262" y="2356742"/>
            <a:ext cx="267683" cy="362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S2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38546" y="2356742"/>
            <a:ext cx="267683" cy="362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S3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16830" y="2356742"/>
            <a:ext cx="267683" cy="362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S4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49872" y="2356742"/>
            <a:ext cx="296353" cy="3628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S5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56170" y="2356742"/>
            <a:ext cx="296353" cy="3628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S6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62468" y="2356742"/>
            <a:ext cx="296353" cy="3628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S7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68766" y="2356742"/>
            <a:ext cx="296353" cy="3628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S8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38205" y="2362186"/>
            <a:ext cx="299366" cy="3628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S9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44503" y="2362186"/>
            <a:ext cx="299366" cy="3628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S10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50801" y="2362186"/>
            <a:ext cx="299366" cy="3628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S11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57099" y="2362186"/>
            <a:ext cx="299366" cy="3628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S12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81978" y="3539652"/>
            <a:ext cx="3674487" cy="350155"/>
          </a:xfrm>
          <a:prstGeom prst="rect">
            <a:avLst/>
          </a:prstGeom>
          <a:gradFill flip="none" rotWithShape="1">
            <a:gsLst>
              <a:gs pos="22000">
                <a:schemeClr val="accent2">
                  <a:lumMod val="60000"/>
                  <a:lumOff val="40000"/>
                </a:schemeClr>
              </a:gs>
              <a:gs pos="57000">
                <a:schemeClr val="accent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User Experience Design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51925" y="3209471"/>
            <a:ext cx="3931196" cy="12173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err="1" smtClean="0"/>
              <a:t>Kanban</a:t>
            </a:r>
            <a:endParaRPr lang="en-US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2651925" y="2022923"/>
            <a:ext cx="3931196" cy="80554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smtClean="0"/>
              <a:t>Sprints</a:t>
            </a:r>
            <a:endParaRPr lang="en-US" sz="1200" b="1" dirty="0"/>
          </a:p>
        </p:txBody>
      </p:sp>
      <p:sp>
        <p:nvSpPr>
          <p:cNvPr id="32" name="Up Arrow 31"/>
          <p:cNvSpPr/>
          <p:nvPr/>
        </p:nvSpPr>
        <p:spPr>
          <a:xfrm>
            <a:off x="2973452" y="2755903"/>
            <a:ext cx="484632" cy="555185"/>
          </a:xfrm>
          <a:prstGeom prst="up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 rot="10800000">
            <a:off x="5861995" y="2781280"/>
            <a:ext cx="484632" cy="555185"/>
          </a:xfrm>
          <a:prstGeom prst="up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77811" y="1343479"/>
            <a:ext cx="971406" cy="308337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smtClean="0"/>
              <a:t>Sprint # 0</a:t>
            </a:r>
            <a:endParaRPr lang="en-US" sz="1200" b="1" dirty="0"/>
          </a:p>
        </p:txBody>
      </p:sp>
      <p:sp>
        <p:nvSpPr>
          <p:cNvPr id="36" name="Rectangle 35"/>
          <p:cNvSpPr/>
          <p:nvPr/>
        </p:nvSpPr>
        <p:spPr>
          <a:xfrm>
            <a:off x="6679222" y="1343479"/>
            <a:ext cx="971406" cy="308337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400" b="1" dirty="0" smtClean="0"/>
              <a:t>Sprint # X</a:t>
            </a:r>
            <a:endParaRPr lang="en-US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1648743" y="1748435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Define of Technical Stack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48742" y="2405403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Analyze FDA API and Dataset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48742" y="3050740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Configure Environments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48742" y="3701427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Design Initial User Experience 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59497" y="1757774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Finalize Documentation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59496" y="2414742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Deploy Final Build to Production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759496" y="3060079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Conduct Final User Field Testing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59496" y="3710766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Conduct Final Security Testing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7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397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0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44" y="1452367"/>
            <a:ext cx="678194" cy="6781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305" y="1444761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482" y="1383315"/>
            <a:ext cx="799681" cy="799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550" y="1344033"/>
            <a:ext cx="648290" cy="838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9189" y="2375892"/>
            <a:ext cx="1086709" cy="1086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t="24502" b="26483"/>
          <a:stretch/>
        </p:blipFill>
        <p:spPr>
          <a:xfrm>
            <a:off x="2708328" y="2674050"/>
            <a:ext cx="1295400" cy="634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6222" y="2552460"/>
            <a:ext cx="756527" cy="7565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t="30827" b="30040"/>
          <a:stretch/>
        </p:blipFill>
        <p:spPr>
          <a:xfrm>
            <a:off x="5943441" y="1444761"/>
            <a:ext cx="1645097" cy="6437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0767" y="1453295"/>
            <a:ext cx="679883" cy="6798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5335" y="886833"/>
            <a:ext cx="8726617" cy="2769174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130300"/>
            <a:ext cx="88519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5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220</TotalTime>
  <Words>92</Words>
  <Application>Microsoft Macintosh PowerPoint</Application>
  <PresentationFormat>On-screen Show (16:9)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Ashok Nare</cp:lastModifiedBy>
  <cp:revision>60</cp:revision>
  <dcterms:created xsi:type="dcterms:W3CDTF">2010-04-12T23:12:02Z</dcterms:created>
  <dcterms:modified xsi:type="dcterms:W3CDTF">2015-07-05T20:46:33Z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