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6/24/2015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6/24/2015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14</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UI team provided coverage on UX tasks</a:t>
            </a:r>
          </a:p>
          <a:p>
            <a:pPr lvl="1"/>
            <a:r>
              <a:rPr lang="en-US" dirty="0" smtClean="0"/>
              <a:t>Better communication</a:t>
            </a:r>
          </a:p>
          <a:p>
            <a:pPr lvl="1"/>
            <a:r>
              <a:rPr lang="en-US" dirty="0" smtClean="0"/>
              <a:t>Implementing changes after user sessions</a:t>
            </a:r>
          </a:p>
          <a:p>
            <a:pPr lvl="1"/>
            <a:r>
              <a:rPr lang="en-US" dirty="0" smtClean="0"/>
              <a:t>Process is very smooth at this point</a:t>
            </a:r>
          </a:p>
          <a:p>
            <a:pPr lvl="1"/>
            <a:r>
              <a:rPr lang="en-US" dirty="0" smtClean="0"/>
              <a:t>Breakfast was awesome</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Lunch was meh</a:t>
            </a:r>
          </a:p>
          <a:p>
            <a:pPr lvl="1"/>
            <a:r>
              <a:rPr lang="en-US" dirty="0" smtClean="0"/>
              <a:t>Front end team is becoming a bottleneck and overcommitting</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schemas.openxmlformats.org/package/2006/metadata/core-properties"/>
    <ds:schemaRef ds:uri="http://schemas.microsoft.com/office/infopath/2007/PartnerControls"/>
    <ds:schemaRef ds:uri="http://purl.org/dc/elements/1.1/"/>
    <ds:schemaRef ds:uri="http://purl.org/dc/terms/"/>
    <ds:schemaRef ds:uri="http://www.w3.org/XML/1998/namespace"/>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Octo</Template>
  <TotalTime>2350</TotalTime>
  <Words>46</Words>
  <Application>Microsoft Office PowerPoint</Application>
  <PresentationFormat>On-screen Show (4:3)</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86</cp:revision>
  <dcterms:created xsi:type="dcterms:W3CDTF">2014-10-14T19:12:13Z</dcterms:created>
  <dcterms:modified xsi:type="dcterms:W3CDTF">2015-06-24T18:29:12Z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