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6/23/2015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6/23/2015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Retrospective </a:t>
            </a:r>
            <a:r>
              <a:rPr lang="en-US" dirty="0" smtClean="0"/>
              <a:t>10</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Good communication</a:t>
            </a:r>
            <a:endParaRPr lang="en-US" dirty="0" smtClean="0"/>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fontScale="92500"/>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dirty="0" smtClean="0"/>
              <a:t>Demo failed so Product Manager couldn’t accept stories</a:t>
            </a:r>
          </a:p>
          <a:p>
            <a:pPr lvl="1"/>
            <a:r>
              <a:rPr lang="en-US" dirty="0" smtClean="0"/>
              <a:t>Automated testing would not have caught capitalization issue.  Need to sync code and do end to end testing prior to demo with Product Manager</a:t>
            </a:r>
            <a:endParaRPr lang="en-US" dirty="0" smtClean="0"/>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0CD7D6-1CCF-4E52-B498-02E49A4C189B}">
  <ds:schemaRefs>
    <ds:schemaRef ds:uri="http://schemas.microsoft.com/office/infopath/2007/PartnerControls"/>
    <ds:schemaRef ds:uri="http://schemas.microsoft.com/office/2006/metadata/properties"/>
    <ds:schemaRef ds:uri="http://purl.org/dc/elements/1.1/"/>
    <ds:schemaRef ds:uri="http://schemas.microsoft.com/office/2006/documentManagement/types"/>
    <ds:schemaRef ds:uri="http://purl.org/dc/dcmitype/"/>
    <ds:schemaRef ds:uri="http://schemas.openxmlformats.org/package/2006/metadata/core-properties"/>
    <ds:schemaRef ds:uri="http://purl.org/dc/terms/"/>
    <ds:schemaRef ds:uri="http://www.w3.org/XML/1998/namespace"/>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2329</TotalTime>
  <Words>45</Words>
  <Application>Microsoft Office PowerPoint</Application>
  <PresentationFormat>On-screen Show (4:3)</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Retrospective 10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76</cp:revision>
  <dcterms:created xsi:type="dcterms:W3CDTF">2014-10-14T19:12:13Z</dcterms:created>
  <dcterms:modified xsi:type="dcterms:W3CDTF">2015-06-23T17:38:50Z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