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6/23/2015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6/23/2015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 </a:t>
            </a:r>
            <a:r>
              <a:rPr lang="en-US" dirty="0" smtClean="0"/>
              <a:t>12</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Release 2 in PRODUCTION!</a:t>
            </a:r>
          </a:p>
          <a:p>
            <a:pPr lvl="1"/>
            <a:r>
              <a:rPr lang="en-US" dirty="0" smtClean="0"/>
              <a:t>Using transparent Release planning kept the team focused</a:t>
            </a:r>
          </a:p>
          <a:p>
            <a:pPr lvl="1"/>
            <a:r>
              <a:rPr lang="en-US" dirty="0" smtClean="0"/>
              <a:t>Great user feedback via survey</a:t>
            </a:r>
          </a:p>
          <a:p>
            <a:pPr lvl="1"/>
            <a:r>
              <a:rPr lang="en-US" dirty="0" smtClean="0"/>
              <a:t>CI/CD is working great!</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0CD7D6-1CCF-4E52-B498-02E49A4C189B}">
  <ds:schemaRefs>
    <ds:schemaRef ds:uri="http://purl.org/dc/dcmitype/"/>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elements/1.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2344</TotalTime>
  <Words>33</Words>
  <Application>Microsoft Office PowerPoint</Application>
  <PresentationFormat>On-screen Show (4:3)</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Retrospective 12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82</cp:revision>
  <dcterms:created xsi:type="dcterms:W3CDTF">2014-10-14T19:12:13Z</dcterms:created>
  <dcterms:modified xsi:type="dcterms:W3CDTF">2015-06-23T21:32:38Z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