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6/25/2015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6/25/2015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15</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Release 3 ready for Production</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Front end team had too many activities going on and forgot to complete a change.  Need to document and track tasks </a:t>
            </a:r>
            <a:r>
              <a:rPr lang="en-US" smtClean="0"/>
              <a:t>more closely</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Octo</Template>
  <TotalTime>2354</TotalTime>
  <Words>39</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90</cp:revision>
  <dcterms:created xsi:type="dcterms:W3CDTF">2014-10-14T19:12:13Z</dcterms:created>
  <dcterms:modified xsi:type="dcterms:W3CDTF">2015-06-25T12:33:57Z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