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64"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1296"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descr="Octo_Template_BKGD_MainTitle.png"/>
          <p:cNvPicPr>
            <a:picLocks noChangeAspect="1"/>
          </p:cNvPicPr>
          <p:nvPr/>
        </p:nvPicPr>
        <p:blipFill>
          <a:blip r:embed="rId2"/>
          <a:stretch>
            <a:fillRect/>
          </a:stretch>
        </p:blipFill>
        <p:spPr>
          <a:xfrm>
            <a:off x="0" y="0"/>
            <a:ext cx="9144000" cy="6858000"/>
          </a:xfrm>
          <a:prstGeom prst="rect">
            <a:avLst/>
          </a:prstGeom>
        </p:spPr>
      </p:pic>
      <p:sp>
        <p:nvSpPr>
          <p:cNvPr id="9" name="Text Placeholder 8"/>
          <p:cNvSpPr>
            <a:spLocks noGrp="1"/>
          </p:cNvSpPr>
          <p:nvPr>
            <p:ph type="body" sz="quarter" idx="10" hasCustomPrompt="1"/>
          </p:nvPr>
        </p:nvSpPr>
        <p:spPr>
          <a:xfrm>
            <a:off x="460375" y="1714773"/>
            <a:ext cx="8228013" cy="834416"/>
          </a:xfrm>
        </p:spPr>
        <p:txBody>
          <a:bodyPr lIns="0" tIns="0" rIns="0" bIns="0" anchor="b" anchorCtr="0">
            <a:spAutoFit/>
          </a:bodyPr>
          <a:lstStyle>
            <a:lvl1pPr marL="0" indent="0">
              <a:lnSpc>
                <a:spcPts val="3200"/>
              </a:lnSpc>
              <a:spcBef>
                <a:spcPts val="0"/>
              </a:spcBef>
              <a:buNone/>
              <a:defRPr sz="3200" cap="all" baseline="0">
                <a:solidFill>
                  <a:schemeClr val="tx2"/>
                </a:solidFill>
                <a:latin typeface="Georgia"/>
                <a:cs typeface="Gero"/>
              </a:defRPr>
            </a:lvl1pPr>
          </a:lstStyle>
          <a:p>
            <a:pPr lvl="0"/>
            <a:r>
              <a:rPr lang="en-US" dirty="0" smtClean="0"/>
              <a:t>CLICK TO INSERT presentation TITLE up to two lines in length</a:t>
            </a:r>
            <a:endParaRPr lang="en-US" dirty="0"/>
          </a:p>
        </p:txBody>
      </p:sp>
      <p:sp>
        <p:nvSpPr>
          <p:cNvPr id="10" name="Text Placeholder 8"/>
          <p:cNvSpPr>
            <a:spLocks noGrp="1"/>
          </p:cNvSpPr>
          <p:nvPr>
            <p:ph type="body" sz="quarter" idx="11" hasCustomPrompt="1"/>
          </p:nvPr>
        </p:nvSpPr>
        <p:spPr>
          <a:xfrm>
            <a:off x="460375" y="2566885"/>
            <a:ext cx="8228013" cy="291533"/>
          </a:xfrm>
        </p:spPr>
        <p:txBody>
          <a:bodyPr wrap="square" lIns="0" tIns="0" rIns="0" bIns="0">
            <a:spAutoFit/>
          </a:bodyPr>
          <a:lstStyle>
            <a:lvl1pPr marL="0" indent="0">
              <a:lnSpc>
                <a:spcPts val="2200"/>
              </a:lnSpc>
              <a:spcBef>
                <a:spcPts val="0"/>
              </a:spcBef>
              <a:buNone/>
              <a:defRPr sz="2200" baseline="0">
                <a:solidFill>
                  <a:schemeClr val="bg2"/>
                </a:solidFill>
                <a:latin typeface="Arial"/>
                <a:cs typeface="Gero"/>
              </a:defRPr>
            </a:lvl1pPr>
          </a:lstStyle>
          <a:p>
            <a:pPr lvl="0"/>
            <a:r>
              <a:rPr lang="en-US" dirty="0" smtClean="0"/>
              <a:t>Click to insert Subtitle</a:t>
            </a:r>
            <a:endParaRPr lang="en-US" dirty="0"/>
          </a:p>
        </p:txBody>
      </p:sp>
      <p:sp>
        <p:nvSpPr>
          <p:cNvPr id="11" name="Text Placeholder 8"/>
          <p:cNvSpPr>
            <a:spLocks noGrp="1"/>
          </p:cNvSpPr>
          <p:nvPr>
            <p:ph type="body" sz="quarter" idx="12" hasCustomPrompt="1"/>
          </p:nvPr>
        </p:nvSpPr>
        <p:spPr>
          <a:xfrm>
            <a:off x="1855761" y="3041161"/>
            <a:ext cx="6832627" cy="276999"/>
          </a:xfrm>
        </p:spPr>
        <p:txBody>
          <a:bodyPr wrap="square" lIns="0" tIns="0" rIns="0" bIns="0">
            <a:spAutoFit/>
          </a:bodyPr>
          <a:lstStyle>
            <a:lvl1pPr marL="0" indent="0">
              <a:lnSpc>
                <a:spcPts val="2200"/>
              </a:lnSpc>
              <a:spcBef>
                <a:spcPts val="0"/>
              </a:spcBef>
              <a:buNone/>
              <a:defRPr sz="1800" i="1" baseline="0">
                <a:solidFill>
                  <a:schemeClr val="accent1"/>
                </a:solidFill>
                <a:latin typeface="Arial"/>
                <a:cs typeface="Gero"/>
              </a:defRPr>
            </a:lvl1pPr>
          </a:lstStyle>
          <a:p>
            <a:pPr lvl="0"/>
            <a:r>
              <a:rPr lang="en-US" dirty="0" smtClean="0"/>
              <a:t>Click to insert Presenter (and date?)</a:t>
            </a:r>
            <a:endParaRPr lang="en-US" dirty="0"/>
          </a:p>
        </p:txBody>
      </p:sp>
      <p:sp>
        <p:nvSpPr>
          <p:cNvPr id="14" name="TextBox 13"/>
          <p:cNvSpPr txBox="1"/>
          <p:nvPr/>
        </p:nvSpPr>
        <p:spPr>
          <a:xfrm>
            <a:off x="460374" y="3041162"/>
            <a:ext cx="1395387" cy="276999"/>
          </a:xfrm>
          <a:prstGeom prst="rect">
            <a:avLst/>
          </a:prstGeom>
          <a:noFill/>
        </p:spPr>
        <p:txBody>
          <a:bodyPr wrap="square" lIns="0" tIns="0" rIns="0" bIns="0" rtlCol="0">
            <a:spAutoFit/>
          </a:bodyPr>
          <a:lstStyle/>
          <a:p>
            <a:pPr marL="0" marR="0" lvl="0" indent="0" algn="l" defTabSz="457200" rtl="0" eaLnBrk="1" fontAlgn="auto" latinLnBrk="0" hangingPunct="1">
              <a:lnSpc>
                <a:spcPts val="2200"/>
              </a:lnSpc>
              <a:spcBef>
                <a:spcPts val="0"/>
              </a:spcBef>
              <a:spcAft>
                <a:spcPts val="0"/>
              </a:spcAft>
              <a:buClrTx/>
              <a:buSzTx/>
              <a:buFontTx/>
              <a:buNone/>
              <a:tabLst/>
              <a:defRPr/>
            </a:pPr>
            <a:r>
              <a:rPr lang="en-US" sz="1800" i="1" dirty="0" smtClean="0">
                <a:solidFill>
                  <a:schemeClr val="accent1"/>
                </a:solidFill>
                <a:latin typeface=""/>
              </a:rPr>
              <a:t>Presented by</a:t>
            </a:r>
          </a:p>
        </p:txBody>
      </p:sp>
      <p:sp>
        <p:nvSpPr>
          <p:cNvPr id="13" name="Picture Placeholder 12"/>
          <p:cNvSpPr>
            <a:spLocks noGrp="1"/>
          </p:cNvSpPr>
          <p:nvPr>
            <p:ph type="pic" sz="quarter" idx="13"/>
          </p:nvPr>
        </p:nvSpPr>
        <p:spPr>
          <a:xfrm>
            <a:off x="460375" y="581435"/>
            <a:ext cx="1941981" cy="590077"/>
          </a:xfrm>
        </p:spPr>
        <p:txBody>
          <a:bodyPr wrap="none" lIns="0" tIns="0" rIns="0" bIns="0">
            <a:normAutofit/>
          </a:bodyPr>
          <a:lstStyle>
            <a:lvl1pPr algn="l">
              <a:buFontTx/>
              <a:buNone/>
              <a:defRPr sz="1200"/>
            </a:lvl1pPr>
          </a:lstStyle>
          <a:p>
            <a:r>
              <a:rPr lang="en-US" dirty="0" smtClean="0"/>
              <a:t>Click icon to add picture</a:t>
            </a:r>
            <a:endParaRPr lang="en-US" dirty="0"/>
          </a:p>
        </p:txBody>
      </p:sp>
    </p:spTree>
    <p:extLst>
      <p:ext uri="{BB962C8B-B14F-4D97-AF65-F5344CB8AC3E}">
        <p14:creationId xmlns:p14="http://schemas.microsoft.com/office/powerpoint/2010/main" val="32717850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57200" y="455612"/>
            <a:ext cx="8229600" cy="919163"/>
          </a:xfrm>
        </p:spPr>
        <p:txBody>
          <a:bodyPr>
            <a:normAutofit/>
          </a:bodyPr>
          <a:lstStyle>
            <a:lvl1pPr>
              <a:lnSpc>
                <a:spcPct val="100000"/>
              </a:lnSpc>
              <a:defRPr sz="1800" baseline="0"/>
            </a:lvl1pPr>
          </a:lstStyle>
          <a:p>
            <a:r>
              <a:rPr lang="en-US" dirty="0" smtClean="0"/>
              <a:t>Table Guidelines</a:t>
            </a:r>
            <a:br>
              <a:rPr lang="en-US" dirty="0" smtClean="0"/>
            </a:br>
            <a:r>
              <a:rPr lang="en-US" dirty="0" smtClean="0"/>
              <a:t>(For information only, not to be used as a layout, copy and paste elements needed into an active slide)</a:t>
            </a:r>
            <a:endParaRPr lang="en-US" dirty="0"/>
          </a:p>
        </p:txBody>
      </p:sp>
      <p:sp>
        <p:nvSpPr>
          <p:cNvPr id="5" name="Slide Number Placeholder 2"/>
          <p:cNvSpPr>
            <a:spLocks noGrp="1"/>
          </p:cNvSpPr>
          <p:nvPr>
            <p:ph type="sldNum" sz="quarter" idx="10"/>
          </p:nvPr>
        </p:nvSpPr>
        <p:spPr>
          <a:xfrm>
            <a:off x="160654" y="6443663"/>
            <a:ext cx="206119" cy="365125"/>
          </a:xfrm>
        </p:spPr>
        <p:txBody>
          <a:bodyPr/>
          <a:lstStyle/>
          <a:p>
            <a:fld id="{FED4FB86-31AF-40A3-8CEB-A0DD7BCC741C}" type="slidenum">
              <a:rPr lang="en-US" smtClean="0"/>
              <a:t>‹#›</a:t>
            </a:fld>
            <a:endParaRPr lang="en-US" dirty="0"/>
          </a:p>
        </p:txBody>
      </p:sp>
      <p:sp>
        <p:nvSpPr>
          <p:cNvPr id="7" name="TextBox 6"/>
          <p:cNvSpPr txBox="1"/>
          <p:nvPr/>
        </p:nvSpPr>
        <p:spPr>
          <a:xfrm>
            <a:off x="4452368" y="1489075"/>
            <a:ext cx="4236020" cy="4965461"/>
          </a:xfrm>
          <a:prstGeom prst="rect">
            <a:avLst/>
          </a:prstGeom>
          <a:noFill/>
        </p:spPr>
        <p:txBody>
          <a:bodyPr wrap="square" lIns="0" tIns="0" rIns="0" bIns="0" rtlCol="0">
            <a:spAutoFit/>
          </a:bodyPr>
          <a:lstStyle/>
          <a:p>
            <a:pPr>
              <a:spcBef>
                <a:spcPts val="900"/>
              </a:spcBef>
              <a:spcAft>
                <a:spcPts val="100"/>
              </a:spcAft>
            </a:pPr>
            <a:r>
              <a:rPr lang="en-US" sz="1400" b="1" dirty="0" smtClean="0"/>
              <a:t>Basic</a:t>
            </a:r>
            <a:r>
              <a:rPr lang="en-US" sz="1400" b="1" baseline="0" dirty="0" smtClean="0"/>
              <a:t> Table Characteristics</a:t>
            </a:r>
            <a:endParaRPr lang="en-US" sz="1400" b="1" dirty="0" smtClean="0"/>
          </a:p>
          <a:p>
            <a:pPr marL="118872" indent="-118872">
              <a:spcBef>
                <a:spcPts val="600"/>
              </a:spcBef>
              <a:buFont typeface="Arial"/>
              <a:buChar char="•"/>
            </a:pPr>
            <a:r>
              <a:rPr lang="en-US" sz="1200" dirty="0" smtClean="0"/>
              <a:t>Initial design based off of “Medium Style</a:t>
            </a:r>
            <a:r>
              <a:rPr lang="en-US" sz="1200" baseline="0" dirty="0" smtClean="0"/>
              <a:t> 1 – Accent 3” table style in the supplied table styles.</a:t>
            </a:r>
          </a:p>
          <a:p>
            <a:pPr marL="118872" indent="-118872">
              <a:spcBef>
                <a:spcPts val="600"/>
              </a:spcBef>
              <a:buFont typeface="Arial"/>
              <a:buChar char="•"/>
            </a:pPr>
            <a:r>
              <a:rPr lang="en-US" sz="1200" baseline="0" dirty="0" smtClean="0"/>
              <a:t>Header rows on top (and the side, when applicable) will have a fill of accent 3 theme color. Other rows will alternate colors automatically.</a:t>
            </a:r>
          </a:p>
          <a:p>
            <a:pPr marL="118872" indent="-118872">
              <a:spcBef>
                <a:spcPts val="600"/>
              </a:spcBef>
              <a:buFont typeface="Arial"/>
              <a:buChar char="•"/>
            </a:pPr>
            <a:r>
              <a:rPr lang="en-US" sz="1200" baseline="0" dirty="0" smtClean="0"/>
              <a:t>Cell borders &amp; the outer border should be .75pt, Text/Background Dark 2 color from theme colors.</a:t>
            </a:r>
          </a:p>
          <a:p>
            <a:pPr marL="118872" indent="-118872">
              <a:spcBef>
                <a:spcPts val="600"/>
              </a:spcBef>
              <a:buFont typeface="Arial"/>
              <a:buChar char="•"/>
            </a:pPr>
            <a:r>
              <a:rPr lang="en-US" sz="1200" baseline="0" dirty="0" smtClean="0"/>
              <a:t>Interior borders separating header cells are white.</a:t>
            </a:r>
          </a:p>
          <a:p>
            <a:pPr>
              <a:spcBef>
                <a:spcPts val="1200"/>
              </a:spcBef>
              <a:spcAft>
                <a:spcPts val="100"/>
              </a:spcAft>
            </a:pPr>
            <a:r>
              <a:rPr lang="en-US" sz="1400" b="1" dirty="0" smtClean="0"/>
              <a:t>Text Formatting</a:t>
            </a:r>
          </a:p>
          <a:p>
            <a:pPr marL="118872" indent="-118872">
              <a:spcBef>
                <a:spcPts val="600"/>
              </a:spcBef>
              <a:buFont typeface="Arial"/>
              <a:buChar char="•"/>
            </a:pPr>
            <a:r>
              <a:rPr lang="en-US" sz="1200" dirty="0" smtClean="0"/>
              <a:t>Text should </a:t>
            </a:r>
            <a:r>
              <a:rPr lang="en-US" sz="1200" baseline="0" dirty="0" smtClean="0"/>
              <a:t>be Arial, and ideally will be 14pt size. However, the size can be enlarged to fit available space if desired.</a:t>
            </a:r>
          </a:p>
          <a:p>
            <a:pPr marL="118872" indent="-118872">
              <a:spcBef>
                <a:spcPts val="600"/>
              </a:spcBef>
              <a:buFont typeface="Arial"/>
              <a:buChar char="•"/>
            </a:pPr>
            <a:r>
              <a:rPr lang="en-US" sz="1200" baseline="0" dirty="0" smtClean="0"/>
              <a:t>Text in main cells should black.</a:t>
            </a:r>
          </a:p>
          <a:p>
            <a:pPr marL="118872" indent="-118872">
              <a:spcBef>
                <a:spcPts val="600"/>
              </a:spcBef>
              <a:buFont typeface="Arial"/>
              <a:buChar char="•"/>
            </a:pPr>
            <a:r>
              <a:rPr lang="en-US" sz="1200" baseline="0" dirty="0" smtClean="0"/>
              <a:t>Text in header cells should be white and bold.</a:t>
            </a:r>
          </a:p>
          <a:p>
            <a:pPr marL="118872" indent="-118872">
              <a:spcBef>
                <a:spcPts val="600"/>
              </a:spcBef>
              <a:buFont typeface="Arial"/>
              <a:buChar char="•"/>
            </a:pPr>
            <a:r>
              <a:rPr lang="en-US" sz="1200" baseline="0" dirty="0" smtClean="0"/>
              <a:t>Drag the bottom border of the header row up to shrink it to the height of the text contained within.</a:t>
            </a:r>
          </a:p>
          <a:p>
            <a:pPr marL="118872" indent="-118872">
              <a:spcBef>
                <a:spcPts val="600"/>
              </a:spcBef>
              <a:buFont typeface="Arial"/>
              <a:buChar char="•"/>
            </a:pPr>
            <a:r>
              <a:rPr lang="en-US" sz="1200" baseline="0" dirty="0" smtClean="0"/>
              <a:t>Adjust the height and width of main content rows to give breathing room to content. </a:t>
            </a:r>
          </a:p>
          <a:p>
            <a:pPr marL="118872" indent="-118872">
              <a:spcBef>
                <a:spcPts val="600"/>
              </a:spcBef>
              <a:buFont typeface="Arial"/>
              <a:buChar char="•"/>
            </a:pPr>
            <a:r>
              <a:rPr lang="en-US" sz="1200" baseline="0" dirty="0" smtClean="0"/>
              <a:t>Horizontally align text (left, right, center) to best suit content.</a:t>
            </a:r>
          </a:p>
          <a:p>
            <a:pPr marL="118872" indent="-118872">
              <a:spcBef>
                <a:spcPts val="600"/>
              </a:spcBef>
              <a:buFont typeface="Arial"/>
              <a:buChar char="•"/>
            </a:pPr>
            <a:r>
              <a:rPr lang="en-US" sz="1200" baseline="0" dirty="0" smtClean="0"/>
              <a:t>Vertically center text in all cells.</a:t>
            </a:r>
          </a:p>
        </p:txBody>
      </p:sp>
      <p:graphicFrame>
        <p:nvGraphicFramePr>
          <p:cNvPr id="10" name="Table 9"/>
          <p:cNvGraphicFramePr>
            <a:graphicFrameLocks noGrp="1"/>
          </p:cNvGraphicFramePr>
          <p:nvPr/>
        </p:nvGraphicFramePr>
        <p:xfrm>
          <a:off x="457201" y="1489075"/>
          <a:ext cx="3681309" cy="3717038"/>
        </p:xfrm>
        <a:graphic>
          <a:graphicData uri="http://schemas.openxmlformats.org/drawingml/2006/table">
            <a:tbl>
              <a:tblPr firstRow="1" bandRow="1">
                <a:tableStyleId>{1FECB4D8-DB02-4DC6-A0A2-4F2EBAE1DC90}</a:tableStyleId>
              </a:tblPr>
              <a:tblGrid>
                <a:gridCol w="1227103"/>
                <a:gridCol w="1227103"/>
                <a:gridCol w="1227103"/>
              </a:tblGrid>
              <a:tr h="186079">
                <a:tc>
                  <a:txBody>
                    <a:bodyPr/>
                    <a:lstStyle/>
                    <a:p>
                      <a:pPr algn="ctr"/>
                      <a:r>
                        <a:rPr lang="en-US" sz="1400" dirty="0" smtClean="0"/>
                        <a:t>Label</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9585">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5506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791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1347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0619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1893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itle 1"/>
          <p:cNvSpPr>
            <a:spLocks noGrp="1"/>
          </p:cNvSpPr>
          <p:nvPr>
            <p:ph type="title" hasCustomPrompt="1"/>
          </p:nvPr>
        </p:nvSpPr>
        <p:spPr>
          <a:xfrm>
            <a:off x="457200" y="455613"/>
            <a:ext cx="8229600" cy="230188"/>
          </a:xfrm>
        </p:spPr>
        <p:txBody>
          <a:bodyPr>
            <a:normAutofit/>
          </a:bodyPr>
          <a:lstStyle>
            <a:lvl1pPr>
              <a:lnSpc>
                <a:spcPct val="100000"/>
              </a:lnSpc>
              <a:defRPr sz="1800" baseline="0">
                <a:solidFill>
                  <a:schemeClr val="bg2"/>
                </a:solidFill>
              </a:defRPr>
            </a:lvl1pPr>
          </a:lstStyle>
          <a:p>
            <a:r>
              <a:rPr lang="en-US" dirty="0" smtClean="0"/>
              <a:t>Theme Color Guidelines</a:t>
            </a:r>
            <a:endParaRPr lang="en-US" dirty="0"/>
          </a:p>
        </p:txBody>
      </p:sp>
      <p:grpSp>
        <p:nvGrpSpPr>
          <p:cNvPr id="7" name="Group 6"/>
          <p:cNvGrpSpPr/>
          <p:nvPr/>
        </p:nvGrpSpPr>
        <p:grpSpPr>
          <a:xfrm>
            <a:off x="914401" y="1489075"/>
            <a:ext cx="3657599" cy="807913"/>
            <a:chOff x="914401" y="1489075"/>
            <a:chExt cx="3657599" cy="807913"/>
          </a:xfrm>
        </p:grpSpPr>
        <p:sp>
          <p:nvSpPr>
            <p:cNvPr id="5" name="Rectangle 4"/>
            <p:cNvSpPr/>
            <p:nvPr/>
          </p:nvSpPr>
          <p:spPr>
            <a:xfrm>
              <a:off x="914401" y="1489075"/>
              <a:ext cx="924938" cy="432424"/>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1</a:t>
              </a:r>
            </a:p>
            <a:p>
              <a:pPr>
                <a:spcAft>
                  <a:spcPts val="0"/>
                </a:spcAft>
              </a:pPr>
              <a:r>
                <a:rPr lang="en-US" sz="1400" dirty="0" smtClean="0"/>
                <a:t>Black</a:t>
              </a:r>
              <a:endParaRPr lang="en-US" sz="1400" baseline="0" dirty="0" smtClean="0"/>
            </a:p>
            <a:p>
              <a:pPr>
                <a:lnSpc>
                  <a:spcPct val="100000"/>
                </a:lnSpc>
                <a:spcBef>
                  <a:spcPts val="300"/>
                </a:spcBef>
                <a:spcAft>
                  <a:spcPts val="0"/>
                </a:spcAft>
              </a:pPr>
              <a:r>
                <a:rPr lang="en-US" sz="1100" baseline="0" dirty="0" smtClean="0"/>
                <a:t>Anything that needs to be black throughout the presentation.</a:t>
              </a:r>
              <a:endParaRPr lang="en-US" sz="1100" dirty="0"/>
            </a:p>
          </p:txBody>
        </p:sp>
      </p:grpSp>
      <p:grpSp>
        <p:nvGrpSpPr>
          <p:cNvPr id="13" name="Group 12"/>
          <p:cNvGrpSpPr/>
          <p:nvPr/>
        </p:nvGrpSpPr>
        <p:grpSpPr>
          <a:xfrm>
            <a:off x="914401" y="2678278"/>
            <a:ext cx="3657599" cy="807913"/>
            <a:chOff x="914401" y="2567226"/>
            <a:chExt cx="3657599" cy="807913"/>
          </a:xfrm>
        </p:grpSpPr>
        <p:sp>
          <p:nvSpPr>
            <p:cNvPr id="9" name="Rectangle 8"/>
            <p:cNvSpPr/>
            <p:nvPr/>
          </p:nvSpPr>
          <p:spPr>
            <a:xfrm>
              <a:off x="914401" y="2567226"/>
              <a:ext cx="924938" cy="432424"/>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1839339" y="2567226"/>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1</a:t>
              </a:r>
            </a:p>
            <a:p>
              <a:pPr>
                <a:spcAft>
                  <a:spcPts val="0"/>
                </a:spcAft>
              </a:pPr>
              <a:r>
                <a:rPr lang="en-US" sz="1400" dirty="0" smtClean="0"/>
                <a:t>White</a:t>
              </a:r>
              <a:endParaRPr lang="en-US" sz="1400" baseline="0" dirty="0" smtClean="0"/>
            </a:p>
            <a:p>
              <a:pPr>
                <a:spcBef>
                  <a:spcPts val="300"/>
                </a:spcBef>
                <a:spcAft>
                  <a:spcPts val="0"/>
                </a:spcAft>
              </a:pPr>
              <a:r>
                <a:rPr lang="en-US" sz="1100" baseline="0" dirty="0" smtClean="0"/>
                <a:t>Anything that needs to be white throughout the presentation.</a:t>
              </a:r>
              <a:endParaRPr lang="en-US" sz="1100" dirty="0"/>
            </a:p>
          </p:txBody>
        </p:sp>
      </p:grpSp>
      <p:grpSp>
        <p:nvGrpSpPr>
          <p:cNvPr id="14" name="Group 13"/>
          <p:cNvGrpSpPr/>
          <p:nvPr/>
        </p:nvGrpSpPr>
        <p:grpSpPr>
          <a:xfrm>
            <a:off x="914401" y="3867481"/>
            <a:ext cx="3657599" cy="807913"/>
            <a:chOff x="914401" y="3930588"/>
            <a:chExt cx="3657599" cy="807913"/>
          </a:xfrm>
        </p:grpSpPr>
        <p:sp>
          <p:nvSpPr>
            <p:cNvPr id="11" name="Rectangle 10"/>
            <p:cNvSpPr/>
            <p:nvPr/>
          </p:nvSpPr>
          <p:spPr>
            <a:xfrm>
              <a:off x="914401" y="3930588"/>
              <a:ext cx="924938" cy="432424"/>
            </a:xfrm>
            <a:prstGeom prst="rect">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2</a:t>
              </a:r>
            </a:p>
            <a:p>
              <a:pPr>
                <a:spcAft>
                  <a:spcPts val="0"/>
                </a:spcAft>
              </a:pPr>
              <a:r>
                <a:rPr lang="en-US" sz="1400" dirty="0" smtClean="0"/>
                <a:t>Dark Blue </a:t>
              </a:r>
              <a:r>
                <a:rPr lang="en-US" sz="1000" dirty="0" smtClean="0"/>
                <a:t>(RGB: 0,</a:t>
              </a:r>
              <a:r>
                <a:rPr lang="en-US" sz="1000" baseline="0" dirty="0" smtClean="0"/>
                <a:t> 37, 77)</a:t>
              </a:r>
            </a:p>
            <a:p>
              <a:pPr>
                <a:spcBef>
                  <a:spcPts val="300"/>
                </a:spcBef>
                <a:spcAft>
                  <a:spcPts val="0"/>
                </a:spcAft>
              </a:pPr>
              <a:r>
                <a:rPr lang="en-US" sz="1100" baseline="0" dirty="0" smtClean="0"/>
                <a:t>Main title text</a:t>
              </a:r>
              <a:br>
                <a:rPr lang="en-US" sz="1100" baseline="0" dirty="0" smtClean="0"/>
              </a:br>
              <a:r>
                <a:rPr lang="en-US" sz="1100" baseline="0" dirty="0" smtClean="0"/>
                <a:t>Contact names</a:t>
              </a:r>
              <a:endParaRPr lang="en-US" sz="1100" dirty="0"/>
            </a:p>
          </p:txBody>
        </p:sp>
      </p:grpSp>
      <p:sp>
        <p:nvSpPr>
          <p:cNvPr id="15" name="Title 1"/>
          <p:cNvSpPr txBox="1">
            <a:spLocks/>
          </p:cNvSpPr>
          <p:nvPr/>
        </p:nvSpPr>
        <p:spPr>
          <a:xfrm>
            <a:off x="457200" y="815415"/>
            <a:ext cx="8229600" cy="416315"/>
          </a:xfrm>
          <a:prstGeom prst="rect">
            <a:avLst/>
          </a:prstGeom>
        </p:spPr>
        <p:txBody>
          <a:bodyPr vert="horz" lIns="457200" tIns="0" rIns="0" bIns="0" rtlCol="0" anchor="ctr">
            <a:normAutofit fontScale="92500" lnSpcReduction="20000"/>
          </a:bodyPr>
          <a:lstStyle>
            <a:lvl1pPr>
              <a:lnSpc>
                <a:spcPct val="100000"/>
              </a:lnSpc>
              <a:defRPr sz="1800" baseline="0">
                <a:solidFill>
                  <a:schemeClr val="bg2"/>
                </a:solidFil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dirty="0" smtClean="0">
                <a:solidFill>
                  <a:schemeClr val="accent1"/>
                </a:solidFill>
              </a:rPr>
              <a:t>Outlining the name of the color in the theme, the color build, and the main uses for said color throughout the presentation</a:t>
            </a:r>
            <a:endParaRPr kumimoji="0" lang="en-US" sz="1800" b="1" i="0" u="none" strike="noStrike" kern="1200" cap="none" spc="0" normalizeH="0" baseline="0" noProof="0" dirty="0">
              <a:ln>
                <a:noFill/>
              </a:ln>
              <a:solidFill>
                <a:schemeClr val="accent1"/>
              </a:solidFill>
              <a:effectLst/>
              <a:uLnTx/>
              <a:uFillTx/>
              <a:latin typeface="Arial"/>
              <a:ea typeface="+mj-ea"/>
              <a:cs typeface="Arial"/>
            </a:endParaRPr>
          </a:p>
        </p:txBody>
      </p:sp>
      <p:grpSp>
        <p:nvGrpSpPr>
          <p:cNvPr id="16" name="Group 15"/>
          <p:cNvGrpSpPr/>
          <p:nvPr/>
        </p:nvGrpSpPr>
        <p:grpSpPr>
          <a:xfrm>
            <a:off x="914400" y="5056684"/>
            <a:ext cx="3657599" cy="807913"/>
            <a:chOff x="914401" y="3930588"/>
            <a:chExt cx="3657599" cy="807913"/>
          </a:xfrm>
        </p:grpSpPr>
        <p:sp>
          <p:nvSpPr>
            <p:cNvPr id="17" name="Rectangle 16"/>
            <p:cNvSpPr/>
            <p:nvPr/>
          </p:nvSpPr>
          <p:spPr>
            <a:xfrm>
              <a:off x="914401" y="3930588"/>
              <a:ext cx="924938" cy="432424"/>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2</a:t>
              </a:r>
            </a:p>
            <a:p>
              <a:pPr>
                <a:spcAft>
                  <a:spcPts val="0"/>
                </a:spcAft>
              </a:pPr>
              <a:r>
                <a:rPr lang="en-US" sz="1400" dirty="0" smtClean="0"/>
                <a:t>Orange </a:t>
              </a:r>
              <a:r>
                <a:rPr lang="en-US" sz="1000" dirty="0" smtClean="0"/>
                <a:t>(RGB: 228, 108, 10</a:t>
              </a:r>
              <a:r>
                <a:rPr lang="en-US" sz="1000" baseline="0" dirty="0" smtClean="0"/>
                <a:t>)</a:t>
              </a:r>
            </a:p>
            <a:p>
              <a:pPr>
                <a:spcBef>
                  <a:spcPts val="300"/>
                </a:spcBef>
                <a:spcAft>
                  <a:spcPts val="0"/>
                </a:spcAft>
              </a:pPr>
              <a:r>
                <a:rPr lang="en-US" sz="1100" baseline="0" dirty="0" smtClean="0"/>
                <a:t>Main subtitle</a:t>
              </a:r>
              <a:br>
                <a:rPr lang="en-US" sz="1100" baseline="0" dirty="0" smtClean="0"/>
              </a:br>
              <a:r>
                <a:rPr lang="en-US" sz="1100" baseline="0" dirty="0" smtClean="0"/>
                <a:t>Slide headers</a:t>
              </a:r>
              <a:endParaRPr lang="en-US" sz="1100" dirty="0"/>
            </a:p>
          </p:txBody>
        </p:sp>
      </p:grpSp>
      <p:grpSp>
        <p:nvGrpSpPr>
          <p:cNvPr id="19" name="Group 18"/>
          <p:cNvGrpSpPr/>
          <p:nvPr/>
        </p:nvGrpSpPr>
        <p:grpSpPr>
          <a:xfrm>
            <a:off x="4800601" y="1489075"/>
            <a:ext cx="3657599" cy="807913"/>
            <a:chOff x="914401" y="1489075"/>
            <a:chExt cx="3657599" cy="807913"/>
          </a:xfrm>
        </p:grpSpPr>
        <p:sp>
          <p:nvSpPr>
            <p:cNvPr id="20" name="Rectangle 19"/>
            <p:cNvSpPr/>
            <p:nvPr/>
          </p:nvSpPr>
          <p:spPr>
            <a:xfrm>
              <a:off x="914401" y="1489075"/>
              <a:ext cx="924938" cy="43242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Box 20"/>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Accent 1</a:t>
              </a:r>
            </a:p>
            <a:p>
              <a:pPr>
                <a:spcAft>
                  <a:spcPts val="0"/>
                </a:spcAft>
              </a:pPr>
              <a:r>
                <a:rPr lang="en-US" sz="1400" dirty="0" smtClean="0"/>
                <a:t>Gray </a:t>
              </a:r>
              <a:r>
                <a:rPr lang="en-US" sz="1000" dirty="0" smtClean="0"/>
                <a:t>(RGB: 64, 64, 64)</a:t>
              </a:r>
              <a:endParaRPr lang="en-US" sz="1000" baseline="0" dirty="0" smtClean="0"/>
            </a:p>
            <a:p>
              <a:pPr>
                <a:spcBef>
                  <a:spcPts val="300"/>
                </a:spcBef>
                <a:spcAft>
                  <a:spcPts val="0"/>
                </a:spcAft>
              </a:pPr>
              <a:r>
                <a:rPr lang="en-US" sz="1100" baseline="0" dirty="0" smtClean="0"/>
                <a:t>Presenter name</a:t>
              </a:r>
              <a:br>
                <a:rPr lang="en-US" sz="1100" baseline="0" dirty="0" smtClean="0"/>
              </a:br>
              <a:r>
                <a:rPr lang="en-US" sz="1100" baseline="0" dirty="0" smtClean="0"/>
                <a:t>Column header in multi-column slides</a:t>
              </a:r>
              <a:endParaRPr lang="en-US" sz="1100" dirty="0"/>
            </a:p>
          </p:txBody>
        </p:sp>
      </p:grpSp>
      <p:grpSp>
        <p:nvGrpSpPr>
          <p:cNvPr id="22" name="Group 21"/>
          <p:cNvGrpSpPr/>
          <p:nvPr/>
        </p:nvGrpSpPr>
        <p:grpSpPr>
          <a:xfrm>
            <a:off x="4800601" y="2678278"/>
            <a:ext cx="3657599" cy="638636"/>
            <a:chOff x="914401" y="2567226"/>
            <a:chExt cx="3657599" cy="638636"/>
          </a:xfrm>
        </p:grpSpPr>
        <p:sp>
          <p:nvSpPr>
            <p:cNvPr id="23" name="Rectangle 22"/>
            <p:cNvSpPr/>
            <p:nvPr/>
          </p:nvSpPr>
          <p:spPr>
            <a:xfrm>
              <a:off x="914401" y="2567226"/>
              <a:ext cx="924938" cy="432424"/>
            </a:xfrm>
            <a:prstGeom prst="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extBox 23"/>
            <p:cNvSpPr txBox="1"/>
            <p:nvPr/>
          </p:nvSpPr>
          <p:spPr>
            <a:xfrm>
              <a:off x="1839339" y="2567226"/>
              <a:ext cx="2732661" cy="638636"/>
            </a:xfrm>
            <a:prstGeom prst="rect">
              <a:avLst/>
            </a:prstGeom>
            <a:noFill/>
          </p:spPr>
          <p:txBody>
            <a:bodyPr wrap="square" lIns="182880" tIns="0" rIns="0" bIns="0" rtlCol="0">
              <a:spAutoFit/>
            </a:bodyPr>
            <a:lstStyle/>
            <a:p>
              <a:pPr>
                <a:spcAft>
                  <a:spcPts val="0"/>
                </a:spcAft>
              </a:pPr>
              <a:r>
                <a:rPr lang="en-US" sz="1400" dirty="0" smtClean="0"/>
                <a:t>Accent 2</a:t>
              </a:r>
            </a:p>
            <a:p>
              <a:pPr>
                <a:spcAft>
                  <a:spcPts val="0"/>
                </a:spcAft>
              </a:pPr>
              <a:r>
                <a:rPr lang="en-US" sz="1400" dirty="0" smtClean="0"/>
                <a:t>Medium Blue </a:t>
              </a:r>
              <a:r>
                <a:rPr lang="en-US" sz="1000" dirty="0" smtClean="0"/>
                <a:t>(RGB: 68, 138, 213)</a:t>
              </a:r>
              <a:endParaRPr lang="en-US" sz="1000" baseline="0" dirty="0" smtClean="0"/>
            </a:p>
            <a:p>
              <a:pPr>
                <a:spcBef>
                  <a:spcPts val="300"/>
                </a:spcBef>
                <a:spcAft>
                  <a:spcPts val="0"/>
                </a:spcAft>
              </a:pPr>
              <a:r>
                <a:rPr lang="en-US" sz="1100" baseline="0" dirty="0" smtClean="0"/>
                <a:t>“All Rights Reserved” text</a:t>
              </a:r>
              <a:endParaRPr lang="en-US" sz="1100" dirty="0"/>
            </a:p>
          </p:txBody>
        </p:sp>
      </p:grpSp>
      <p:grpSp>
        <p:nvGrpSpPr>
          <p:cNvPr id="25" name="Group 24"/>
          <p:cNvGrpSpPr/>
          <p:nvPr/>
        </p:nvGrpSpPr>
        <p:grpSpPr>
          <a:xfrm>
            <a:off x="4800601" y="3867481"/>
            <a:ext cx="3657599" cy="807913"/>
            <a:chOff x="914401" y="3930588"/>
            <a:chExt cx="3657599" cy="807913"/>
          </a:xfrm>
        </p:grpSpPr>
        <p:sp>
          <p:nvSpPr>
            <p:cNvPr id="26" name="Rectangle 25"/>
            <p:cNvSpPr/>
            <p:nvPr/>
          </p:nvSpPr>
          <p:spPr>
            <a:xfrm>
              <a:off x="914401" y="3930588"/>
              <a:ext cx="924938" cy="432424"/>
            </a:xfrm>
            <a:prstGeom prst="rect">
              <a:avLst/>
            </a:prstGeom>
            <a:solidFill>
              <a:schemeClr val="accent3"/>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TextBox 26"/>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Accent</a:t>
              </a:r>
              <a:r>
                <a:rPr lang="en-US" sz="1400" baseline="0" dirty="0" smtClean="0"/>
                <a:t> 3</a:t>
              </a:r>
              <a:endParaRPr lang="en-US" sz="1400" dirty="0" smtClean="0"/>
            </a:p>
            <a:p>
              <a:pPr>
                <a:spcAft>
                  <a:spcPts val="0"/>
                </a:spcAft>
              </a:pPr>
              <a:r>
                <a:rPr lang="en-US" sz="1400" dirty="0" smtClean="0"/>
                <a:t>Light Blue </a:t>
              </a:r>
              <a:r>
                <a:rPr lang="en-US" sz="1000" dirty="0" smtClean="0"/>
                <a:t>(RGB: 76, 168, 214</a:t>
              </a:r>
              <a:r>
                <a:rPr lang="en-US" sz="1000" baseline="0" dirty="0" smtClean="0"/>
                <a:t>)</a:t>
              </a:r>
            </a:p>
            <a:p>
              <a:pPr>
                <a:spcBef>
                  <a:spcPts val="300"/>
                </a:spcBef>
                <a:spcAft>
                  <a:spcPts val="0"/>
                </a:spcAft>
              </a:pPr>
              <a:r>
                <a:rPr lang="en-US" sz="1100" baseline="0" dirty="0" smtClean="0"/>
                <a:t>Figure outlines</a:t>
              </a:r>
              <a:br>
                <a:rPr lang="en-US" sz="1100" baseline="0" dirty="0" smtClean="0"/>
              </a:br>
              <a:r>
                <a:rPr lang="en-US" sz="1100" baseline="0" dirty="0" smtClean="0"/>
                <a:t>Header rows in tables</a:t>
              </a:r>
              <a:endParaRPr lang="en-US" sz="1100" dirty="0"/>
            </a:p>
          </p:txBody>
        </p:sp>
      </p:grpSp>
    </p:spTree>
    <p:extLst>
      <p:ext uri="{BB962C8B-B14F-4D97-AF65-F5344CB8AC3E}">
        <p14:creationId xmlns:p14="http://schemas.microsoft.com/office/powerpoint/2010/main" val="2703753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58592B6-A757-465A-9A30-9A945E5A7735}" type="datetimeFigureOut">
              <a:rPr lang="en-US" smtClean="0"/>
              <a:t>6/19/2015</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3775221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58592B6-A757-465A-9A30-9A945E5A7735}" type="datetimeFigureOut">
              <a:rPr lang="en-US" smtClean="0"/>
              <a:t>6/19/2015</a:t>
            </a:fld>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857262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15" name="Picture 14" descr="Octo_Template_BKGD_TextureWOrangeTab.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2944813" y="1992666"/>
            <a:ext cx="5513387" cy="1322584"/>
          </a:xfrm>
        </p:spPr>
        <p:txBody>
          <a:bodyPr lIns="274320" tIns="0" rIns="0" bIns="0" anchor="t">
            <a:spAutoFit/>
          </a:bodyPr>
          <a:lstStyle>
            <a:lvl1pPr algn="l">
              <a:lnSpc>
                <a:spcPts val="3400"/>
              </a:lnSpc>
              <a:defRPr sz="3400" b="0" cap="all" baseline="0">
                <a:solidFill>
                  <a:schemeClr val="tx2"/>
                </a:solidFill>
                <a:latin typeface="Georgia"/>
              </a:defRPr>
            </a:lvl1pPr>
          </a:lstStyle>
          <a:p>
            <a:r>
              <a:rPr lang="en-US" dirty="0" smtClean="0"/>
              <a:t>Click to insert title can fit up to three lines high</a:t>
            </a:r>
            <a:endParaRPr lang="en-US" dirty="0"/>
          </a:p>
        </p:txBody>
      </p:sp>
      <p:sp>
        <p:nvSpPr>
          <p:cNvPr id="3" name="Text Placeholder 2"/>
          <p:cNvSpPr>
            <a:spLocks noGrp="1"/>
          </p:cNvSpPr>
          <p:nvPr>
            <p:ph type="body" idx="1" hasCustomPrompt="1"/>
          </p:nvPr>
        </p:nvSpPr>
        <p:spPr>
          <a:xfrm>
            <a:off x="0" y="1651001"/>
            <a:ext cx="2748058" cy="2451100"/>
          </a:xfrm>
        </p:spPr>
        <p:txBody>
          <a:bodyPr lIns="0" tIns="0" rIns="0" bIns="0" anchor="b" anchorCtr="0">
            <a:noAutofit/>
          </a:bodyPr>
          <a:lstStyle>
            <a:lvl1pPr marL="0" indent="0" algn="ctr">
              <a:spcBef>
                <a:spcPts val="0"/>
              </a:spcBef>
              <a:buNone/>
              <a:defRPr sz="17000" b="1" kern="1200" spc="-1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a:t>
            </a:r>
          </a:p>
        </p:txBody>
      </p:sp>
      <p:sp>
        <p:nvSpPr>
          <p:cNvPr id="11" name="Text Placeholder 10"/>
          <p:cNvSpPr>
            <a:spLocks noGrp="1"/>
          </p:cNvSpPr>
          <p:nvPr>
            <p:ph type="body" sz="quarter" idx="11" hasCustomPrompt="1"/>
          </p:nvPr>
        </p:nvSpPr>
        <p:spPr>
          <a:xfrm>
            <a:off x="2944813" y="3566137"/>
            <a:ext cx="5513387" cy="573661"/>
          </a:xfrm>
        </p:spPr>
        <p:txBody>
          <a:bodyPr wrap="square" lIns="274320" tIns="0" rIns="0" bIns="0" anchor="t" anchorCtr="0">
            <a:spAutoFit/>
          </a:bodyPr>
          <a:lstStyle>
            <a:lvl1pPr marL="0" indent="0">
              <a:lnSpc>
                <a:spcPts val="2200"/>
              </a:lnSpc>
              <a:spcBef>
                <a:spcPts val="0"/>
              </a:spcBef>
              <a:spcAft>
                <a:spcPts val="0"/>
              </a:spcAft>
              <a:buNone/>
              <a:defRPr sz="2200" b="1" cap="all" baseline="0">
                <a:solidFill>
                  <a:schemeClr val="accent1"/>
                </a:solidFill>
              </a:defRPr>
            </a:lvl1pPr>
          </a:lstStyle>
          <a:p>
            <a:pPr lvl="0"/>
            <a:r>
              <a:rPr lang="en-US" dirty="0" smtClean="0"/>
              <a:t>CLICK TO INSERT SUBTITLE (IF NEEDED) UP To two lines</a:t>
            </a:r>
            <a:endParaRPr lang="en-US" dirty="0"/>
          </a:p>
        </p:txBody>
      </p:sp>
      <p:sp>
        <p:nvSpPr>
          <p:cNvPr id="20"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chemeClr val="bg1"/>
                </a:solidFill>
                <a:latin typeface=""/>
              </a:defRPr>
            </a:lvl1pPr>
          </a:lstStyle>
          <a:p>
            <a:fld id="{FED4FB86-31AF-40A3-8CEB-A0DD7BCC741C}" type="slidenum">
              <a:rPr lang="en-US" smtClean="0"/>
              <a:t>‹#›</a:t>
            </a:fld>
            <a:endParaRPr lang="en-US" dirty="0"/>
          </a:p>
        </p:txBody>
      </p:sp>
      <p:sp>
        <p:nvSpPr>
          <p:cNvPr id="21" name="TextBox 20"/>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 Presentation Title (EDIT IN</a:t>
            </a:r>
            <a:r>
              <a:rPr lang="en-US" sz="1100" baseline="0" dirty="0" smtClean="0">
                <a:solidFill>
                  <a:schemeClr val="bg1"/>
                </a:solidFill>
                <a:latin typeface="Arial"/>
              </a:rPr>
              <a:t> MASTER &amp; LAYOUTS)</a:t>
            </a:r>
            <a:endParaRPr lang="en-US" sz="1100" dirty="0">
              <a:solidFill>
                <a:schemeClr val="bg1"/>
              </a:solidFill>
              <a:latin typeface="Arial"/>
            </a:endParaRPr>
          </a:p>
        </p:txBody>
      </p:sp>
      <p:sp>
        <p:nvSpPr>
          <p:cNvPr id="8" name="TextBox 7"/>
          <p:cNvSpPr txBox="1"/>
          <p:nvPr/>
        </p:nvSpPr>
        <p:spPr>
          <a:xfrm>
            <a:off x="7089756" y="6740168"/>
            <a:ext cx="1530163" cy="92333"/>
          </a:xfrm>
          <a:prstGeom prst="rect">
            <a:avLst/>
          </a:prstGeom>
          <a:noFill/>
        </p:spPr>
        <p:txBody>
          <a:bodyPr wrap="square" lIns="0" tIns="0" rIns="0" bIns="0" rtlCol="0" anchor="b" anchorCtr="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All Rights Reserved</a:t>
            </a:r>
            <a:endParaRPr lang="en-US" sz="600" dirty="0">
              <a:solidFill>
                <a:schemeClr val="accent2"/>
              </a:solidFill>
            </a:endParaRPr>
          </a:p>
        </p:txBody>
      </p:sp>
    </p:spTree>
    <p:extLst>
      <p:ext uri="{BB962C8B-B14F-4D97-AF65-F5344CB8AC3E}">
        <p14:creationId xmlns:p14="http://schemas.microsoft.com/office/powerpoint/2010/main" val="3491660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idx="1"/>
          </p:nvPr>
        </p:nvSpPr>
        <p:spPr>
          <a:xfrm>
            <a:off x="457200" y="1489075"/>
            <a:ext cx="8229600" cy="44989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67162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sz="half" idx="1"/>
          </p:nvPr>
        </p:nvSpPr>
        <p:spPr>
          <a:xfrm>
            <a:off x="457200" y="1489076"/>
            <a:ext cx="40386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p:cNvSpPr>
            <a:spLocks noGrp="1"/>
          </p:cNvSpPr>
          <p:nvPr>
            <p:ph sz="half" idx="2"/>
          </p:nvPr>
        </p:nvSpPr>
        <p:spPr>
          <a:xfrm>
            <a:off x="4648200" y="1489077"/>
            <a:ext cx="4038600" cy="449897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145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ext Placeholder 2"/>
          <p:cNvSpPr>
            <a:spLocks noGrp="1"/>
          </p:cNvSpPr>
          <p:nvPr>
            <p:ph type="body" idx="1" hasCustomPrompt="1"/>
          </p:nvPr>
        </p:nvSpPr>
        <p:spPr>
          <a:xfrm>
            <a:off x="457200"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5" name="Content Placeholder 3"/>
          <p:cNvSpPr>
            <a:spLocks noGrp="1"/>
          </p:cNvSpPr>
          <p:nvPr>
            <p:ph sz="half" idx="2"/>
          </p:nvPr>
        </p:nvSpPr>
        <p:spPr>
          <a:xfrm>
            <a:off x="457200"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2"/>
          <p:cNvSpPr>
            <a:spLocks noGrp="1"/>
          </p:cNvSpPr>
          <p:nvPr>
            <p:ph type="body" idx="12" hasCustomPrompt="1"/>
          </p:nvPr>
        </p:nvSpPr>
        <p:spPr>
          <a:xfrm>
            <a:off x="4646612"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7" name="Content Placeholder 3"/>
          <p:cNvSpPr>
            <a:spLocks noGrp="1"/>
          </p:cNvSpPr>
          <p:nvPr>
            <p:ph sz="half" idx="13"/>
          </p:nvPr>
        </p:nvSpPr>
        <p:spPr>
          <a:xfrm>
            <a:off x="4646612"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7269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5" name="Content Placeholder 2"/>
          <p:cNvSpPr>
            <a:spLocks noGrp="1"/>
          </p:cNvSpPr>
          <p:nvPr>
            <p:ph idx="1"/>
          </p:nvPr>
        </p:nvSpPr>
        <p:spPr>
          <a:xfrm>
            <a:off x="3575050" y="455611"/>
            <a:ext cx="5111750" cy="5532439"/>
          </a:xfrm>
        </p:spPr>
        <p:txBody>
          <a:bodyPr/>
          <a:lstStyle>
            <a:lvl1pPr>
              <a:lnSpc>
                <a:spcPts val="3200"/>
              </a:lnSpc>
              <a:defRPr sz="3000">
                <a:solidFill>
                  <a:schemeClr val="tx1"/>
                </a:solidFill>
              </a:defRPr>
            </a:lvl1pPr>
            <a:lvl2pPr>
              <a:defRPr sz="2600">
                <a:solidFill>
                  <a:schemeClr val="tx1"/>
                </a:solidFill>
              </a:defRPr>
            </a:lvl2pPr>
            <a:lvl3pPr>
              <a:lnSpc>
                <a:spcPts val="2400"/>
              </a:lnSpc>
              <a:defRPr sz="22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half" idx="2" hasCustomPrompt="1"/>
          </p:nvPr>
        </p:nvSpPr>
        <p:spPr>
          <a:xfrm>
            <a:off x="457200" y="1489075"/>
            <a:ext cx="3008313" cy="4498975"/>
          </a:xfrm>
        </p:spPr>
        <p:txBody>
          <a:bodyPr lIns="457200" tIns="0" rIns="0" bIns="0"/>
          <a:lstStyle>
            <a:lvl1pPr marL="0" indent="0">
              <a:lnSpc>
                <a:spcPts val="1800"/>
              </a:lnSpc>
              <a:buNone/>
              <a:defRPr sz="1600"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add description text to the left side of the slide</a:t>
            </a:r>
          </a:p>
        </p:txBody>
      </p:sp>
      <p:sp>
        <p:nvSpPr>
          <p:cNvPr id="9" name="Text Placeholder 8"/>
          <p:cNvSpPr>
            <a:spLocks noGrp="1"/>
          </p:cNvSpPr>
          <p:nvPr>
            <p:ph type="body" sz="quarter" idx="11" hasCustomPrompt="1"/>
          </p:nvPr>
        </p:nvSpPr>
        <p:spPr>
          <a:xfrm>
            <a:off x="460375" y="455613"/>
            <a:ext cx="3005138" cy="919162"/>
          </a:xfrm>
        </p:spPr>
        <p:txBody>
          <a:bodyPr lIns="457200" rIns="0" bIns="0">
            <a:noAutofit/>
          </a:bodyPr>
          <a:lstStyle>
            <a:lvl1pPr marL="0" indent="0">
              <a:lnSpc>
                <a:spcPts val="2400"/>
              </a:lnSpc>
              <a:buNone/>
              <a:defRPr sz="2200" b="1" i="0" baseline="0">
                <a:solidFill>
                  <a:schemeClr val="bg2"/>
                </a:solidFill>
              </a:defRPr>
            </a:lvl1pPr>
          </a:lstStyle>
          <a:p>
            <a:pPr lvl="0"/>
            <a:r>
              <a:rPr lang="en-US" dirty="0" smtClean="0"/>
              <a:t>Insert a small title up to three lines long</a:t>
            </a:r>
            <a:endParaRPr lang="en-US" dirty="0"/>
          </a:p>
        </p:txBody>
      </p:sp>
    </p:spTree>
    <p:extLst>
      <p:ext uri="{BB962C8B-B14F-4D97-AF65-F5344CB8AC3E}">
        <p14:creationId xmlns:p14="http://schemas.microsoft.com/office/powerpoint/2010/main" val="1629845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bg1"/>
                </a:solidFill>
              </a:defRPr>
            </a:lvl1pPr>
          </a:lstStyle>
          <a:p>
            <a:fld id="{FED4FB86-31AF-40A3-8CEB-A0DD7BCC741C}" type="slidenum">
              <a:rPr lang="en-US" smtClean="0"/>
              <a:t>‹#›</a:t>
            </a:fld>
            <a:endParaRPr lang="en-US" dirty="0"/>
          </a:p>
        </p:txBody>
      </p:sp>
      <p:sp>
        <p:nvSpPr>
          <p:cNvPr id="8" name="Rectangle 7"/>
          <p:cNvSpPr/>
          <p:nvPr/>
        </p:nvSpPr>
        <p:spPr>
          <a:xfrm>
            <a:off x="685800" y="5299841"/>
            <a:ext cx="3721545" cy="1098762"/>
          </a:xfrm>
          <a:prstGeom prst="rect">
            <a:avLst/>
          </a:prstGeom>
        </p:spPr>
        <p:txBody>
          <a:bodyPr wrap="square" lIns="0" tIns="0" rIns="0" bIns="0">
            <a:spAutoFit/>
          </a:bodyPr>
          <a:lstStyle/>
          <a:p>
            <a:pPr fontAlgn="auto">
              <a:spcBef>
                <a:spcPct val="10000"/>
              </a:spcBef>
              <a:spcAft>
                <a:spcPts val="600"/>
              </a:spcAft>
              <a:defRPr/>
            </a:pPr>
            <a:r>
              <a:rPr lang="en-US" sz="1300" b="1" cap="all" dirty="0">
                <a:solidFill>
                  <a:schemeClr val="tx1"/>
                </a:solidFill>
                <a:effectLst/>
                <a:latin typeface="Arial"/>
                <a:cs typeface="Arial"/>
              </a:rPr>
              <a:t>HeadquarterS</a:t>
            </a:r>
          </a:p>
          <a:p>
            <a:pPr fontAlgn="auto">
              <a:spcBef>
                <a:spcPct val="10000"/>
              </a:spcBef>
              <a:spcAft>
                <a:spcPts val="0"/>
              </a:spcAft>
              <a:defRPr/>
            </a:pPr>
            <a:r>
              <a:rPr lang="en-US" sz="1100" dirty="0" smtClean="0">
                <a:solidFill>
                  <a:schemeClr val="tx1"/>
                </a:solidFill>
                <a:effectLst/>
                <a:latin typeface="Arial"/>
                <a:cs typeface="Arial"/>
              </a:rPr>
              <a:t>1600 International Drive • 5</a:t>
            </a:r>
            <a:r>
              <a:rPr lang="en-US" sz="1100" baseline="30000" dirty="0" smtClean="0">
                <a:solidFill>
                  <a:schemeClr val="tx1"/>
                </a:solidFill>
                <a:effectLst/>
                <a:latin typeface="Arial"/>
                <a:cs typeface="Arial"/>
              </a:rPr>
              <a:t>th</a:t>
            </a:r>
            <a:r>
              <a:rPr lang="en-US" sz="1100" dirty="0" smtClean="0">
                <a:solidFill>
                  <a:schemeClr val="tx1"/>
                </a:solidFill>
                <a:effectLst/>
                <a:latin typeface="Arial"/>
                <a:cs typeface="Arial"/>
              </a:rPr>
              <a:t> Floor</a:t>
            </a:r>
          </a:p>
          <a:p>
            <a:pPr fontAlgn="auto">
              <a:spcBef>
                <a:spcPct val="10000"/>
              </a:spcBef>
              <a:spcAft>
                <a:spcPts val="600"/>
              </a:spcAft>
              <a:defRPr/>
            </a:pPr>
            <a:r>
              <a:rPr lang="en-US" sz="1100" dirty="0" smtClean="0">
                <a:solidFill>
                  <a:schemeClr val="tx1"/>
                </a:solidFill>
                <a:effectLst/>
                <a:latin typeface="Arial"/>
                <a:cs typeface="Arial"/>
              </a:rPr>
              <a:t>Vienna, VA  22102</a:t>
            </a:r>
          </a:p>
          <a:p>
            <a:pPr marL="0" marR="0" indent="0" algn="l" defTabSz="457200" rtl="0" eaLnBrk="1" fontAlgn="auto" latinLnBrk="0" hangingPunct="1">
              <a:lnSpc>
                <a:spcPct val="100000"/>
              </a:lnSpc>
              <a:spcBef>
                <a:spcPct val="10000"/>
              </a:spcBef>
              <a:spcAft>
                <a:spcPts val="0"/>
              </a:spcAft>
              <a:buClrTx/>
              <a:buSzTx/>
              <a:buFontTx/>
              <a:buNone/>
              <a:tabLst/>
              <a:defRPr/>
            </a:pPr>
            <a:r>
              <a:rPr lang="en-US" sz="1100" dirty="0" smtClean="0">
                <a:solidFill>
                  <a:schemeClr val="tx1"/>
                </a:solidFill>
                <a:effectLst/>
                <a:latin typeface="Arial"/>
                <a:cs typeface="Arial"/>
              </a:rPr>
              <a:t>MAIN </a:t>
            </a:r>
            <a:r>
              <a:rPr lang="en-US" sz="1100" dirty="0" smtClean="0">
                <a:solidFill>
                  <a:schemeClr val="tx1"/>
                </a:solidFill>
                <a:effectLst/>
                <a:latin typeface="+mn-lt"/>
                <a:cs typeface="Arial"/>
              </a:rPr>
              <a:t>571-423-0100  </a:t>
            </a:r>
            <a:r>
              <a:rPr lang="en-US" sz="1100" dirty="0">
                <a:solidFill>
                  <a:schemeClr val="tx1"/>
                </a:solidFill>
                <a:effectLst/>
                <a:latin typeface="Arial"/>
                <a:cs typeface="Arial"/>
              </a:rPr>
              <a:t>|  FAX 703-880-0196</a:t>
            </a:r>
          </a:p>
          <a:p>
            <a:pPr fontAlgn="auto">
              <a:spcBef>
                <a:spcPct val="10000"/>
              </a:spcBef>
              <a:spcAft>
                <a:spcPts val="0"/>
              </a:spcAft>
              <a:defRPr/>
            </a:pPr>
            <a:r>
              <a:rPr lang="en-US" sz="1100" b="1" dirty="0">
                <a:solidFill>
                  <a:schemeClr val="tx1"/>
                </a:solidFill>
                <a:effectLst/>
                <a:latin typeface="Arial"/>
                <a:cs typeface="Arial"/>
              </a:rPr>
              <a:t>www.octoconsulting.</a:t>
            </a:r>
            <a:r>
              <a:rPr lang="en-US" sz="1100" b="1" dirty="0" smtClean="0">
                <a:solidFill>
                  <a:schemeClr val="tx1"/>
                </a:solidFill>
                <a:effectLst/>
                <a:latin typeface="Arial"/>
                <a:cs typeface="Arial"/>
              </a:rPr>
              <a:t>com</a:t>
            </a:r>
            <a:endParaRPr lang="en-US" sz="1100" b="1" dirty="0">
              <a:solidFill>
                <a:schemeClr val="tx1"/>
              </a:solidFill>
              <a:effectLst/>
              <a:latin typeface="Arial"/>
              <a:cs typeface="Arial"/>
            </a:endParaRPr>
          </a:p>
        </p:txBody>
      </p:sp>
      <p:pic>
        <p:nvPicPr>
          <p:cNvPr id="10" name="Picture 9" descr="bar.png"/>
          <p:cNvPicPr>
            <a:picLocks noChangeAspect="1"/>
          </p:cNvPicPr>
          <p:nvPr/>
        </p:nvPicPr>
        <p:blipFill>
          <a:blip r:embed="rId2"/>
          <a:srcRect/>
          <a:stretch>
            <a:fillRect/>
          </a:stretch>
        </p:blipFill>
        <p:spPr bwMode="auto">
          <a:xfrm>
            <a:off x="685800" y="5171583"/>
            <a:ext cx="1920875" cy="73025"/>
          </a:xfrm>
          <a:prstGeom prst="rect">
            <a:avLst/>
          </a:prstGeom>
          <a:noFill/>
          <a:ln w="9525">
            <a:noFill/>
            <a:miter lim="800000"/>
            <a:headEnd/>
            <a:tailEnd/>
          </a:ln>
        </p:spPr>
      </p:pic>
      <p:sp>
        <p:nvSpPr>
          <p:cNvPr id="12" name="Snip Single Corner Rectangle 11"/>
          <p:cNvSpPr/>
          <p:nvPr/>
        </p:nvSpPr>
        <p:spPr bwMode="auto">
          <a:xfrm>
            <a:off x="472519"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Snip Single Corner Rectangle 12"/>
          <p:cNvSpPr/>
          <p:nvPr/>
        </p:nvSpPr>
        <p:spPr bwMode="auto">
          <a:xfrm>
            <a:off x="474036"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18" name="Snip Single Corner Rectangle 17"/>
          <p:cNvSpPr/>
          <p:nvPr/>
        </p:nvSpPr>
        <p:spPr bwMode="auto">
          <a:xfrm>
            <a:off x="474036"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27" name="Rectangle 26"/>
          <p:cNvSpPr/>
          <p:nvPr/>
        </p:nvSpPr>
        <p:spPr>
          <a:xfrm>
            <a:off x="4736655" y="5275651"/>
            <a:ext cx="3721545" cy="200055"/>
          </a:xfrm>
          <a:prstGeom prst="rect">
            <a:avLst/>
          </a:prstGeom>
        </p:spPr>
        <p:txBody>
          <a:bodyPr wrap="square" lIns="0" tIns="0" rIns="0" bIns="0">
            <a:spAutoFit/>
          </a:bodyPr>
          <a:lstStyle/>
          <a:p>
            <a:pPr fontAlgn="auto">
              <a:spcBef>
                <a:spcPct val="10000"/>
              </a:spcBef>
              <a:spcAft>
                <a:spcPts val="600"/>
              </a:spcAft>
              <a:defRPr/>
            </a:pPr>
            <a:r>
              <a:rPr lang="en-US" sz="1300" b="1" cap="all" dirty="0" smtClean="0">
                <a:solidFill>
                  <a:schemeClr val="tx1"/>
                </a:solidFill>
                <a:effectLst/>
                <a:latin typeface="Arial"/>
                <a:cs typeface="Arial"/>
              </a:rPr>
              <a:t>Find us on…</a:t>
            </a:r>
          </a:p>
        </p:txBody>
      </p:sp>
      <p:pic>
        <p:nvPicPr>
          <p:cNvPr id="28" name="Picture 27" descr="bar.png"/>
          <p:cNvPicPr>
            <a:picLocks noChangeAspect="1"/>
          </p:cNvPicPr>
          <p:nvPr/>
        </p:nvPicPr>
        <p:blipFill>
          <a:blip r:embed="rId2"/>
          <a:srcRect/>
          <a:stretch>
            <a:fillRect/>
          </a:stretch>
        </p:blipFill>
        <p:spPr bwMode="auto">
          <a:xfrm>
            <a:off x="4736655" y="5171583"/>
            <a:ext cx="1920875" cy="73025"/>
          </a:xfrm>
          <a:prstGeom prst="rect">
            <a:avLst/>
          </a:prstGeom>
          <a:noFill/>
          <a:ln w="9525">
            <a:noFill/>
            <a:miter lim="800000"/>
            <a:headEnd/>
            <a:tailEnd/>
          </a:ln>
        </p:spPr>
      </p:pic>
      <p:grpSp>
        <p:nvGrpSpPr>
          <p:cNvPr id="35" name="Group 34"/>
          <p:cNvGrpSpPr/>
          <p:nvPr/>
        </p:nvGrpSpPr>
        <p:grpSpPr>
          <a:xfrm>
            <a:off x="4758173" y="5614734"/>
            <a:ext cx="2103201" cy="248399"/>
            <a:chOff x="4758173" y="5193233"/>
            <a:chExt cx="2103201" cy="248399"/>
          </a:xfrm>
        </p:grpSpPr>
        <p:pic>
          <p:nvPicPr>
            <p:cNvPr id="29" name="Picture 28"/>
            <p:cNvPicPr>
              <a:picLocks noChangeAspect="1"/>
            </p:cNvPicPr>
            <p:nvPr/>
          </p:nvPicPr>
          <p:blipFill>
            <a:blip r:embed="rId3"/>
            <a:stretch>
              <a:fillRect/>
            </a:stretch>
          </p:blipFill>
          <p:spPr>
            <a:xfrm>
              <a:off x="4758173" y="5193233"/>
              <a:ext cx="248892" cy="248399"/>
            </a:xfrm>
            <a:prstGeom prst="rect">
              <a:avLst/>
            </a:prstGeom>
          </p:spPr>
        </p:pic>
        <p:sp>
          <p:nvSpPr>
            <p:cNvPr id="31" name="Rectangle 30"/>
            <p:cNvSpPr/>
            <p:nvPr/>
          </p:nvSpPr>
          <p:spPr>
            <a:xfrm>
              <a:off x="5007065" y="5225099"/>
              <a:ext cx="1854309"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twitter.com/</a:t>
              </a:r>
              <a:r>
                <a:rPr lang="en-US" sz="1200" dirty="0" smtClean="0">
                  <a:latin typeface="Arial"/>
                  <a:cs typeface="Arial"/>
                </a:rPr>
                <a:t>octoconsulting</a:t>
              </a:r>
              <a:endParaRPr lang="en-US" sz="1200" dirty="0" smtClean="0">
                <a:solidFill>
                  <a:schemeClr val="tx1"/>
                </a:solidFill>
                <a:effectLst/>
                <a:latin typeface="Arial"/>
                <a:cs typeface="Arial"/>
              </a:endParaRPr>
            </a:p>
          </p:txBody>
        </p:sp>
      </p:grpSp>
      <p:grpSp>
        <p:nvGrpSpPr>
          <p:cNvPr id="36" name="Group 35"/>
          <p:cNvGrpSpPr/>
          <p:nvPr/>
        </p:nvGrpSpPr>
        <p:grpSpPr>
          <a:xfrm>
            <a:off x="4758173" y="5999227"/>
            <a:ext cx="3386379" cy="248399"/>
            <a:chOff x="4758173" y="5577726"/>
            <a:chExt cx="3386379" cy="248399"/>
          </a:xfrm>
        </p:grpSpPr>
        <p:pic>
          <p:nvPicPr>
            <p:cNvPr id="33" name="Picture 32" descr="LinkedInIcon.png"/>
            <p:cNvPicPr>
              <a:picLocks noChangeAspect="1"/>
            </p:cNvPicPr>
            <p:nvPr/>
          </p:nvPicPr>
          <p:blipFill>
            <a:blip r:embed="rId4"/>
            <a:stretch>
              <a:fillRect/>
            </a:stretch>
          </p:blipFill>
          <p:spPr>
            <a:xfrm>
              <a:off x="4758173" y="5577726"/>
              <a:ext cx="248399" cy="248399"/>
            </a:xfrm>
            <a:prstGeom prst="rect">
              <a:avLst/>
            </a:prstGeom>
          </p:spPr>
        </p:pic>
        <p:sp>
          <p:nvSpPr>
            <p:cNvPr id="34" name="Rectangle 33"/>
            <p:cNvSpPr/>
            <p:nvPr/>
          </p:nvSpPr>
          <p:spPr>
            <a:xfrm>
              <a:off x="5007065" y="5609592"/>
              <a:ext cx="3137487"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linkedin.com/company/octo-consulting-group</a:t>
              </a:r>
            </a:p>
          </p:txBody>
        </p:sp>
      </p:grpSp>
      <p:sp>
        <p:nvSpPr>
          <p:cNvPr id="45" name="TextBox 44"/>
          <p:cNvSpPr txBox="1"/>
          <p:nvPr/>
        </p:nvSpPr>
        <p:spPr>
          <a:xfrm>
            <a:off x="457201" y="629554"/>
            <a:ext cx="3472668" cy="523220"/>
          </a:xfrm>
          <a:prstGeom prst="rect">
            <a:avLst/>
          </a:prstGeom>
          <a:noFill/>
        </p:spPr>
        <p:txBody>
          <a:bodyPr wrap="square" lIns="457200" tIns="0" rIns="0" bIns="0" rtlCol="0">
            <a:spAutoFit/>
          </a:bodyPr>
          <a:lstStyle/>
          <a:p>
            <a:r>
              <a:rPr lang="en-US" sz="3400" b="1" dirty="0" smtClean="0">
                <a:solidFill>
                  <a:schemeClr val="bg2"/>
                </a:solidFill>
                <a:latin typeface="Arial"/>
                <a:cs typeface="Arial"/>
              </a:rPr>
              <a:t>Contact Us</a:t>
            </a:r>
            <a:endParaRPr lang="en-US" sz="3400" b="1" dirty="0">
              <a:solidFill>
                <a:schemeClr val="bg2"/>
              </a:solidFill>
              <a:latin typeface="Arial"/>
              <a:cs typeface="Arial"/>
            </a:endParaRPr>
          </a:p>
        </p:txBody>
      </p:sp>
      <p:sp>
        <p:nvSpPr>
          <p:cNvPr id="47" name="Text Placeholder 46"/>
          <p:cNvSpPr>
            <a:spLocks noGrp="1"/>
          </p:cNvSpPr>
          <p:nvPr>
            <p:ph type="body" sz="quarter" idx="11" hasCustomPrompt="1"/>
          </p:nvPr>
        </p:nvSpPr>
        <p:spPr>
          <a:xfrm>
            <a:off x="1172345"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48" name="Text Placeholder 46"/>
          <p:cNvSpPr>
            <a:spLocks noGrp="1"/>
          </p:cNvSpPr>
          <p:nvPr>
            <p:ph type="body" sz="quarter" idx="12" hasCustomPrompt="1"/>
          </p:nvPr>
        </p:nvSpPr>
        <p:spPr>
          <a:xfrm>
            <a:off x="1172345"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9" name="Text Placeholder 46"/>
          <p:cNvSpPr>
            <a:spLocks noGrp="1"/>
          </p:cNvSpPr>
          <p:nvPr>
            <p:ph type="body" sz="quarter" idx="13" hasCustomPrompt="1"/>
          </p:nvPr>
        </p:nvSpPr>
        <p:spPr>
          <a:xfrm>
            <a:off x="1172345"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0" name="Text Placeholder 46"/>
          <p:cNvSpPr>
            <a:spLocks noGrp="1"/>
          </p:cNvSpPr>
          <p:nvPr>
            <p:ph type="body" sz="quarter" idx="14" hasCustomPrompt="1"/>
          </p:nvPr>
        </p:nvSpPr>
        <p:spPr>
          <a:xfrm>
            <a:off x="1172345"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30" name="Snip Single Corner Rectangle 29"/>
          <p:cNvSpPr/>
          <p:nvPr/>
        </p:nvSpPr>
        <p:spPr bwMode="auto">
          <a:xfrm>
            <a:off x="4758173"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2" name="Snip Single Corner Rectangle 31"/>
          <p:cNvSpPr/>
          <p:nvPr/>
        </p:nvSpPr>
        <p:spPr bwMode="auto">
          <a:xfrm>
            <a:off x="4759690"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37" name="Snip Single Corner Rectangle 36"/>
          <p:cNvSpPr/>
          <p:nvPr/>
        </p:nvSpPr>
        <p:spPr bwMode="auto">
          <a:xfrm>
            <a:off x="4759690"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38" name="Text Placeholder 46"/>
          <p:cNvSpPr>
            <a:spLocks noGrp="1"/>
          </p:cNvSpPr>
          <p:nvPr>
            <p:ph type="body" sz="quarter" idx="15" hasCustomPrompt="1"/>
          </p:nvPr>
        </p:nvSpPr>
        <p:spPr>
          <a:xfrm>
            <a:off x="5457999"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39" name="Text Placeholder 46"/>
          <p:cNvSpPr>
            <a:spLocks noGrp="1"/>
          </p:cNvSpPr>
          <p:nvPr>
            <p:ph type="body" sz="quarter" idx="16" hasCustomPrompt="1"/>
          </p:nvPr>
        </p:nvSpPr>
        <p:spPr>
          <a:xfrm>
            <a:off x="5457999"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0" name="Text Placeholder 46"/>
          <p:cNvSpPr>
            <a:spLocks noGrp="1"/>
          </p:cNvSpPr>
          <p:nvPr>
            <p:ph type="body" sz="quarter" idx="17" hasCustomPrompt="1"/>
          </p:nvPr>
        </p:nvSpPr>
        <p:spPr>
          <a:xfrm>
            <a:off x="5457999"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41" name="Text Placeholder 46"/>
          <p:cNvSpPr>
            <a:spLocks noGrp="1"/>
          </p:cNvSpPr>
          <p:nvPr>
            <p:ph type="body" sz="quarter" idx="18" hasCustomPrompt="1"/>
          </p:nvPr>
        </p:nvSpPr>
        <p:spPr>
          <a:xfrm>
            <a:off x="5457999"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42" name="Snip Single Corner Rectangle 41"/>
          <p:cNvSpPr/>
          <p:nvPr/>
        </p:nvSpPr>
        <p:spPr bwMode="auto">
          <a:xfrm>
            <a:off x="4759690" y="3213421"/>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3" name="Snip Single Corner Rectangle 42"/>
          <p:cNvSpPr/>
          <p:nvPr/>
        </p:nvSpPr>
        <p:spPr bwMode="auto">
          <a:xfrm>
            <a:off x="4761207" y="4250127"/>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44" name="Snip Single Corner Rectangle 43"/>
          <p:cNvSpPr/>
          <p:nvPr/>
        </p:nvSpPr>
        <p:spPr bwMode="auto">
          <a:xfrm>
            <a:off x="4761207" y="4645650"/>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46" name="Text Placeholder 46"/>
          <p:cNvSpPr>
            <a:spLocks noGrp="1"/>
          </p:cNvSpPr>
          <p:nvPr>
            <p:ph type="body" sz="quarter" idx="19" hasCustomPrompt="1"/>
          </p:nvPr>
        </p:nvSpPr>
        <p:spPr>
          <a:xfrm>
            <a:off x="5459516" y="3322918"/>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1" name="Text Placeholder 46"/>
          <p:cNvSpPr>
            <a:spLocks noGrp="1"/>
          </p:cNvSpPr>
          <p:nvPr>
            <p:ph type="body" sz="quarter" idx="20" hasCustomPrompt="1"/>
          </p:nvPr>
        </p:nvSpPr>
        <p:spPr>
          <a:xfrm>
            <a:off x="5459516" y="3922764"/>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2" name="Text Placeholder 46"/>
          <p:cNvSpPr>
            <a:spLocks noGrp="1"/>
          </p:cNvSpPr>
          <p:nvPr>
            <p:ph type="body" sz="quarter" idx="21" hasCustomPrompt="1"/>
          </p:nvPr>
        </p:nvSpPr>
        <p:spPr>
          <a:xfrm>
            <a:off x="5459516" y="4312557"/>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3" name="Text Placeholder 46"/>
          <p:cNvSpPr>
            <a:spLocks noGrp="1"/>
          </p:cNvSpPr>
          <p:nvPr>
            <p:ph type="body" sz="quarter" idx="22" hasCustomPrompt="1"/>
          </p:nvPr>
        </p:nvSpPr>
        <p:spPr>
          <a:xfrm>
            <a:off x="5459516" y="4707321"/>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54" name="Snip Single Corner Rectangle 53"/>
          <p:cNvSpPr/>
          <p:nvPr/>
        </p:nvSpPr>
        <p:spPr bwMode="auto">
          <a:xfrm>
            <a:off x="457201" y="3220519"/>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5" name="Snip Single Corner Rectangle 54"/>
          <p:cNvSpPr/>
          <p:nvPr/>
        </p:nvSpPr>
        <p:spPr bwMode="auto">
          <a:xfrm>
            <a:off x="458718" y="4257225"/>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56" name="Snip Single Corner Rectangle 55"/>
          <p:cNvSpPr/>
          <p:nvPr/>
        </p:nvSpPr>
        <p:spPr bwMode="auto">
          <a:xfrm>
            <a:off x="458718" y="4652748"/>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57" name="Text Placeholder 46"/>
          <p:cNvSpPr>
            <a:spLocks noGrp="1"/>
          </p:cNvSpPr>
          <p:nvPr>
            <p:ph type="body" sz="quarter" idx="23" hasCustomPrompt="1"/>
          </p:nvPr>
        </p:nvSpPr>
        <p:spPr>
          <a:xfrm>
            <a:off x="1157027" y="3330016"/>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8" name="Text Placeholder 46"/>
          <p:cNvSpPr>
            <a:spLocks noGrp="1"/>
          </p:cNvSpPr>
          <p:nvPr>
            <p:ph type="body" sz="quarter" idx="24" hasCustomPrompt="1"/>
          </p:nvPr>
        </p:nvSpPr>
        <p:spPr>
          <a:xfrm>
            <a:off x="1157027" y="3929862"/>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9" name="Text Placeholder 46"/>
          <p:cNvSpPr>
            <a:spLocks noGrp="1"/>
          </p:cNvSpPr>
          <p:nvPr>
            <p:ph type="body" sz="quarter" idx="25" hasCustomPrompt="1"/>
          </p:nvPr>
        </p:nvSpPr>
        <p:spPr>
          <a:xfrm>
            <a:off x="1157027" y="4319655"/>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60" name="Text Placeholder 46"/>
          <p:cNvSpPr>
            <a:spLocks noGrp="1"/>
          </p:cNvSpPr>
          <p:nvPr>
            <p:ph type="body" sz="quarter" idx="26" hasCustomPrompt="1"/>
          </p:nvPr>
        </p:nvSpPr>
        <p:spPr>
          <a:xfrm>
            <a:off x="1157027" y="471441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Tree>
    <p:extLst>
      <p:ext uri="{BB962C8B-B14F-4D97-AF65-F5344CB8AC3E}">
        <p14:creationId xmlns:p14="http://schemas.microsoft.com/office/powerpoint/2010/main" val="5903815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418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100000"/>
              </a:lnSpc>
              <a:defRPr sz="1800" baseline="0">
                <a:solidFill>
                  <a:schemeClr val="bg2"/>
                </a:solidFill>
              </a:defRPr>
            </a:lvl1pPr>
          </a:lstStyle>
          <a:p>
            <a:r>
              <a:rPr lang="en-US" dirty="0" smtClean="0"/>
              <a:t>Figure Placement Guidelines</a:t>
            </a:r>
            <a:br>
              <a:rPr lang="en-US" dirty="0" smtClean="0"/>
            </a:br>
            <a:r>
              <a:rPr lang="en-US" dirty="0" smtClean="0"/>
              <a:t>(For information only, not to be used as a layout, copy and paste elements needed into an active slide)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Rectangle 3"/>
          <p:cNvSpPr/>
          <p:nvPr/>
        </p:nvSpPr>
        <p:spPr>
          <a:xfrm>
            <a:off x="914400" y="1489075"/>
            <a:ext cx="3657600" cy="4012653"/>
          </a:xfrm>
          <a:prstGeom prst="rect">
            <a:avLst/>
          </a:prstGeom>
          <a:no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4921325" y="1489075"/>
            <a:ext cx="3536876" cy="3703577"/>
          </a:xfrm>
          <a:prstGeom prst="rect">
            <a:avLst/>
          </a:prstGeom>
          <a:noFill/>
        </p:spPr>
        <p:txBody>
          <a:bodyPr wrap="square" lIns="0" tIns="0" rIns="0" bIns="0" rtlCol="0">
            <a:spAutoFit/>
          </a:bodyPr>
          <a:lstStyle/>
          <a:p>
            <a:pPr>
              <a:spcBef>
                <a:spcPts val="900"/>
              </a:spcBef>
              <a:spcAft>
                <a:spcPts val="100"/>
              </a:spcAft>
            </a:pPr>
            <a:r>
              <a:rPr lang="en-US" sz="1400" b="1" dirty="0" smtClean="0">
                <a:solidFill>
                  <a:schemeClr val="tx1"/>
                </a:solidFill>
              </a:rPr>
              <a:t>Figure Box Characteristics</a:t>
            </a:r>
          </a:p>
          <a:p>
            <a:pPr marL="118872" indent="-118872">
              <a:spcBef>
                <a:spcPts val="600"/>
              </a:spcBef>
              <a:buFont typeface="Arial"/>
              <a:buChar char="•"/>
            </a:pPr>
            <a:r>
              <a:rPr lang="en-US" sz="1200" dirty="0" smtClean="0">
                <a:solidFill>
                  <a:schemeClr val="tx1"/>
                </a:solidFill>
              </a:rPr>
              <a:t>Fill:</a:t>
            </a:r>
            <a:r>
              <a:rPr lang="en-US" sz="1200" baseline="0" dirty="0" smtClean="0">
                <a:solidFill>
                  <a:schemeClr val="tx1"/>
                </a:solidFill>
              </a:rPr>
              <a:t> None</a:t>
            </a:r>
          </a:p>
          <a:p>
            <a:pPr marL="118872" indent="-118872">
              <a:spcBef>
                <a:spcPts val="600"/>
              </a:spcBef>
              <a:buFont typeface="Arial"/>
              <a:buChar char="•"/>
            </a:pPr>
            <a:r>
              <a:rPr lang="en-US" sz="1200" baseline="0" dirty="0" smtClean="0">
                <a:solidFill>
                  <a:schemeClr val="tx1"/>
                </a:solidFill>
              </a:rPr>
              <a:t>Line: .75pt, Accent 3 (Light Blue)</a:t>
            </a:r>
          </a:p>
          <a:p>
            <a:pPr marL="118872" indent="-118872">
              <a:spcBef>
                <a:spcPts val="600"/>
              </a:spcBef>
              <a:buFont typeface="Arial"/>
              <a:buChar char="•"/>
            </a:pPr>
            <a:r>
              <a:rPr lang="en-US" sz="1200" baseline="0" dirty="0" smtClean="0">
                <a:solidFill>
                  <a:schemeClr val="tx1"/>
                </a:solidFill>
              </a:rPr>
              <a:t>Shadow: 270º angle, Outer position, </a:t>
            </a:r>
            <a:br>
              <a:rPr lang="en-US" sz="1200" baseline="0" dirty="0" smtClean="0">
                <a:solidFill>
                  <a:schemeClr val="tx1"/>
                </a:solidFill>
              </a:rPr>
            </a:br>
            <a:r>
              <a:rPr lang="en-US" sz="1200" baseline="0" dirty="0" smtClean="0">
                <a:solidFill>
                  <a:schemeClr val="tx1"/>
                </a:solidFill>
              </a:rPr>
              <a:t>1.81pt Distance, 3.15 blur, 65% transparency</a:t>
            </a:r>
          </a:p>
          <a:p>
            <a:pPr>
              <a:spcBef>
                <a:spcPts val="1200"/>
              </a:spcBef>
              <a:spcAft>
                <a:spcPts val="100"/>
              </a:spcAft>
            </a:pPr>
            <a:r>
              <a:rPr lang="en-US" sz="1400" b="1" dirty="0" smtClean="0">
                <a:solidFill>
                  <a:schemeClr val="tx1"/>
                </a:solidFill>
              </a:rPr>
              <a:t>Figure Label/Caption (If Applicable)</a:t>
            </a:r>
          </a:p>
          <a:p>
            <a:pPr marL="118872" indent="-118872">
              <a:spcBef>
                <a:spcPts val="600"/>
              </a:spcBef>
              <a:buFont typeface="Arial"/>
              <a:buChar char="•"/>
            </a:pPr>
            <a:r>
              <a:rPr lang="en-US" sz="1200" dirty="0" smtClean="0">
                <a:solidFill>
                  <a:schemeClr val="tx1"/>
                </a:solidFill>
              </a:rPr>
              <a:t>Box will have no fill</a:t>
            </a:r>
            <a:r>
              <a:rPr lang="en-US" sz="1200" baseline="0" dirty="0" smtClean="0">
                <a:solidFill>
                  <a:schemeClr val="tx1"/>
                </a:solidFill>
              </a:rPr>
              <a:t> or line</a:t>
            </a:r>
          </a:p>
          <a:p>
            <a:pPr marL="118872" indent="-118872">
              <a:spcBef>
                <a:spcPts val="600"/>
              </a:spcBef>
              <a:buFont typeface="Arial"/>
              <a:buChar char="•"/>
            </a:pPr>
            <a:r>
              <a:rPr lang="en-US" sz="1200" baseline="0" dirty="0" smtClean="0">
                <a:solidFill>
                  <a:schemeClr val="tx1"/>
                </a:solidFill>
              </a:rPr>
              <a:t>Text Box: .25 left inset, .05” top inset, 0 on all others</a:t>
            </a:r>
          </a:p>
          <a:p>
            <a:pPr marL="118872" indent="-118872">
              <a:spcBef>
                <a:spcPts val="600"/>
              </a:spcBef>
              <a:buFont typeface="Arial"/>
              <a:buChar char="•"/>
            </a:pPr>
            <a:r>
              <a:rPr lang="en-US" sz="1200" baseline="0" dirty="0" smtClean="0">
                <a:solidFill>
                  <a:schemeClr val="tx1"/>
                </a:solidFill>
              </a:rPr>
              <a:t>Text is aligned to the bottom of the box</a:t>
            </a:r>
          </a:p>
          <a:p>
            <a:pPr marL="118872" indent="-118872">
              <a:spcBef>
                <a:spcPts val="600"/>
              </a:spcBef>
              <a:buFont typeface="Arial"/>
              <a:buChar char="•"/>
            </a:pPr>
            <a:r>
              <a:rPr lang="en-US" sz="1200" baseline="0" dirty="0" smtClean="0">
                <a:solidFill>
                  <a:schemeClr val="tx1"/>
                </a:solidFill>
              </a:rPr>
              <a:t>The box should be aligned to the right of the figure box with it’s top flush to the bottom of the figure box, and sized to be as wide as the figure box.</a:t>
            </a:r>
          </a:p>
          <a:p>
            <a:pPr marL="118872" indent="-118872">
              <a:spcBef>
                <a:spcPts val="600"/>
              </a:spcBef>
              <a:buFont typeface="Arial"/>
              <a:buChar char="•"/>
            </a:pPr>
            <a:r>
              <a:rPr lang="en-US" sz="1200" baseline="0" dirty="0" smtClean="0">
                <a:solidFill>
                  <a:schemeClr val="tx1"/>
                </a:solidFill>
              </a:rPr>
              <a:t>The box will auto resize to fit the text </a:t>
            </a:r>
          </a:p>
          <a:p>
            <a:pPr marL="118872" indent="-118872">
              <a:spcBef>
                <a:spcPts val="600"/>
              </a:spcBef>
              <a:buFont typeface="Arial"/>
              <a:buChar char="•"/>
            </a:pPr>
            <a:r>
              <a:rPr lang="en-US" sz="1200" baseline="0" dirty="0" smtClean="0">
                <a:solidFill>
                  <a:schemeClr val="tx1"/>
                </a:solidFill>
              </a:rPr>
              <a:t>Text will be Arial Italic, 10pt, right-aligned</a:t>
            </a:r>
          </a:p>
        </p:txBody>
      </p:sp>
      <p:sp>
        <p:nvSpPr>
          <p:cNvPr id="6" name="TextBox 5"/>
          <p:cNvSpPr txBox="1"/>
          <p:nvPr/>
        </p:nvSpPr>
        <p:spPr>
          <a:xfrm>
            <a:off x="914401" y="5501728"/>
            <a:ext cx="3657600" cy="200055"/>
          </a:xfrm>
          <a:prstGeom prst="rect">
            <a:avLst/>
          </a:prstGeom>
          <a:noFill/>
        </p:spPr>
        <p:txBody>
          <a:bodyPr wrap="square" lIns="274320" rIns="0" bIns="0" rtlCol="0">
            <a:spAutoFit/>
          </a:bodyPr>
          <a:lstStyle/>
          <a:p>
            <a:pPr algn="r"/>
            <a:r>
              <a:rPr lang="en-US" sz="1000" b="0" i="1" dirty="0" smtClean="0"/>
              <a:t>Figure Label/Caption</a:t>
            </a:r>
            <a:endParaRPr lang="en-US" sz="1000" b="0" i="1" dirty="0"/>
          </a:p>
        </p:txBody>
      </p:sp>
    </p:spTree>
    <p:extLst>
      <p:ext uri="{BB962C8B-B14F-4D97-AF65-F5344CB8AC3E}">
        <p14:creationId xmlns:p14="http://schemas.microsoft.com/office/powerpoint/2010/main" val="157138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pic>
        <p:nvPicPr>
          <p:cNvPr id="8" name="Picture 7" descr="Octo_Template_BKGD_BlankWFooter.png"/>
          <p:cNvPicPr>
            <a:picLocks noChangeAspect="1"/>
          </p:cNvPicPr>
          <p:nvPr/>
        </p:nvPicPr>
        <p:blipFill>
          <a:blip r:embed="rId15"/>
          <a:stretch>
            <a:fillRect/>
          </a:stretch>
        </p:blipFill>
        <p:spPr>
          <a:xfrm>
            <a:off x="0" y="5100"/>
            <a:ext cx="9144000" cy="6858000"/>
          </a:xfrm>
          <a:prstGeom prst="rect">
            <a:avLst/>
          </a:prstGeom>
        </p:spPr>
      </p:pic>
      <p:pic>
        <p:nvPicPr>
          <p:cNvPr id="19" name="Picture 18" descr="Octo_CornerOctagons_v2.png"/>
          <p:cNvPicPr>
            <a:picLocks noChangeAspect="1"/>
          </p:cNvPicPr>
          <p:nvPr/>
        </p:nvPicPr>
        <p:blipFill>
          <a:blip r:embed="rId16"/>
          <a:stretch>
            <a:fillRect/>
          </a:stretch>
        </p:blipFill>
        <p:spPr>
          <a:xfrm>
            <a:off x="0" y="-63"/>
            <a:ext cx="1374838" cy="1374838"/>
          </a:xfrm>
          <a:prstGeom prst="rect">
            <a:avLst/>
          </a:prstGeom>
        </p:spPr>
      </p:pic>
      <p:sp>
        <p:nvSpPr>
          <p:cNvPr id="2" name="Title Placeholder 1"/>
          <p:cNvSpPr>
            <a:spLocks noGrp="1"/>
          </p:cNvSpPr>
          <p:nvPr>
            <p:ph type="title"/>
          </p:nvPr>
        </p:nvSpPr>
        <p:spPr>
          <a:xfrm>
            <a:off x="457200" y="455612"/>
            <a:ext cx="8229600" cy="919163"/>
          </a:xfrm>
          <a:prstGeom prst="rect">
            <a:avLst/>
          </a:prstGeom>
        </p:spPr>
        <p:txBody>
          <a:bodyPr vert="horz" lIns="457200" tIns="0" rIns="0" bIns="0" rtlCol="0" anchor="ctr">
            <a:normAutofit/>
          </a:bodyPr>
          <a:lstStyle/>
          <a:p>
            <a:r>
              <a:rPr lang="en-US" dirty="0" smtClean="0"/>
              <a:t>Click to add slide title up to two lines in length</a:t>
            </a:r>
            <a:endParaRPr lang="en-US" dirty="0"/>
          </a:p>
        </p:txBody>
      </p:sp>
      <p:sp>
        <p:nvSpPr>
          <p:cNvPr id="3" name="Text Placeholder 2"/>
          <p:cNvSpPr>
            <a:spLocks noGrp="1"/>
          </p:cNvSpPr>
          <p:nvPr>
            <p:ph type="body" idx="1"/>
          </p:nvPr>
        </p:nvSpPr>
        <p:spPr>
          <a:xfrm>
            <a:off x="457200" y="1489076"/>
            <a:ext cx="8229600" cy="463708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1"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rgbClr val="FFFFFF"/>
                </a:solidFill>
                <a:latin typeface=""/>
              </a:defRPr>
            </a:lvl1pPr>
          </a:lstStyle>
          <a:p>
            <a:fld id="{FED4FB86-31AF-40A3-8CEB-A0DD7BCC741C}" type="slidenum">
              <a:rPr lang="en-US" smtClean="0"/>
              <a:t>‹#›</a:t>
            </a:fld>
            <a:endParaRPr lang="en-US" dirty="0"/>
          </a:p>
        </p:txBody>
      </p:sp>
      <p:sp>
        <p:nvSpPr>
          <p:cNvPr id="12" name="TextBox 11"/>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Program</a:t>
            </a:r>
            <a:r>
              <a:rPr lang="en-US" sz="1100" baseline="0" dirty="0" smtClean="0">
                <a:solidFill>
                  <a:schemeClr val="bg1"/>
                </a:solidFill>
                <a:latin typeface="Arial"/>
              </a:rPr>
              <a:t> and Performance Management</a:t>
            </a:r>
            <a:endParaRPr lang="en-US" sz="1100" dirty="0">
              <a:solidFill>
                <a:schemeClr val="bg1"/>
              </a:solidFill>
              <a:latin typeface="Arial"/>
            </a:endParaRPr>
          </a:p>
        </p:txBody>
      </p:sp>
      <p:sp>
        <p:nvSpPr>
          <p:cNvPr id="13" name="TextBox 12"/>
          <p:cNvSpPr txBox="1"/>
          <p:nvPr/>
        </p:nvSpPr>
        <p:spPr>
          <a:xfrm>
            <a:off x="495297" y="6740168"/>
            <a:ext cx="2074333" cy="92333"/>
          </a:xfrm>
          <a:prstGeom prst="rect">
            <a:avLst/>
          </a:prstGeom>
          <a:noFill/>
        </p:spPr>
        <p:txBody>
          <a:bodyPr wrap="square" lIns="0" tIns="0" rIns="0" bIns="0" rtlCol="0" anchor="b" anchorCtr="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Proprietary and Confidential. All Rights Reserved.</a:t>
            </a:r>
            <a:endParaRPr lang="en-US" sz="600" dirty="0">
              <a:solidFill>
                <a:schemeClr val="accent2"/>
              </a:solidFill>
            </a:endParaRPr>
          </a:p>
        </p:txBody>
      </p:sp>
      <p:pic>
        <p:nvPicPr>
          <p:cNvPr id="22" name="Picture 21" descr="Octo_SideOctagons_v2.png"/>
          <p:cNvPicPr>
            <a:picLocks noChangeAspect="1"/>
          </p:cNvPicPr>
          <p:nvPr/>
        </p:nvPicPr>
        <p:blipFill>
          <a:blip r:embed="rId17"/>
          <a:srcRect r="74290"/>
          <a:stretch>
            <a:fillRect/>
          </a:stretch>
        </p:blipFill>
        <p:spPr>
          <a:xfrm>
            <a:off x="8813544" y="1841535"/>
            <a:ext cx="335557" cy="2494281"/>
          </a:xfrm>
          <a:prstGeom prst="rect">
            <a:avLst/>
          </a:prstGeom>
        </p:spPr>
      </p:pic>
      <p:pic>
        <p:nvPicPr>
          <p:cNvPr id="23" name="Picture 22" descr="Octo_SideOctagons_v2.png"/>
          <p:cNvPicPr>
            <a:picLocks noChangeAspect="1"/>
          </p:cNvPicPr>
          <p:nvPr/>
        </p:nvPicPr>
        <p:blipFill>
          <a:blip r:embed="rId17"/>
          <a:srcRect l="76888"/>
          <a:stretch>
            <a:fillRect/>
          </a:stretch>
        </p:blipFill>
        <p:spPr>
          <a:xfrm>
            <a:off x="0" y="3432449"/>
            <a:ext cx="301645" cy="2494281"/>
          </a:xfrm>
          <a:prstGeom prst="rect">
            <a:avLst/>
          </a:prstGeom>
        </p:spPr>
      </p:pic>
    </p:spTree>
    <p:extLst>
      <p:ext uri="{BB962C8B-B14F-4D97-AF65-F5344CB8AC3E}">
        <p14:creationId xmlns:p14="http://schemas.microsoft.com/office/powerpoint/2010/main" val="38623182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6" r:id="rId13"/>
  </p:sldLayoutIdLst>
  <p:timing>
    <p:tnLst>
      <p:par>
        <p:cTn id="1" dur="indefinite" restart="never" nodeType="tmRoot"/>
      </p:par>
    </p:tnLst>
  </p:timing>
  <p:txStyles>
    <p:titleStyle>
      <a:lvl1pPr algn="l" defTabSz="457200" rtl="0" eaLnBrk="1" latinLnBrk="0" hangingPunct="1">
        <a:lnSpc>
          <a:spcPts val="3500"/>
        </a:lnSpc>
        <a:spcBef>
          <a:spcPct val="0"/>
        </a:spcBef>
        <a:buNone/>
        <a:defRPr sz="3400" b="1" i="0" kern="1200" baseline="0">
          <a:solidFill>
            <a:schemeClr val="bg2"/>
          </a:solidFill>
          <a:latin typeface="Arial"/>
          <a:ea typeface="+mj-ea"/>
          <a:cs typeface="Arial"/>
        </a:defRPr>
      </a:lvl1pPr>
    </p:titleStyle>
    <p:bodyStyle>
      <a:lvl1pPr marL="342900" indent="-342900" algn="l" defTabSz="457200" rtl="0" eaLnBrk="1" latinLnBrk="0" hangingPunct="1">
        <a:lnSpc>
          <a:spcPts val="3200"/>
        </a:lnSpc>
        <a:spcBef>
          <a:spcPct val="20000"/>
        </a:spcBef>
        <a:buFontTx/>
        <a:buBlip>
          <a:blip r:embed="rId18"/>
        </a:buBlip>
        <a:defRPr sz="3000" kern="1200">
          <a:solidFill>
            <a:schemeClr val="tx1"/>
          </a:solidFill>
          <a:latin typeface="Arial"/>
          <a:ea typeface="+mn-ea"/>
          <a:cs typeface="Arial"/>
        </a:defRPr>
      </a:lvl1pPr>
      <a:lvl2pPr marL="742950" indent="-285750" algn="l" defTabSz="457200" rtl="0" eaLnBrk="1" latinLnBrk="0" hangingPunct="1">
        <a:lnSpc>
          <a:spcPts val="2800"/>
        </a:lnSpc>
        <a:spcBef>
          <a:spcPct val="20000"/>
        </a:spcBef>
        <a:buClr>
          <a:srgbClr val="1C62AF"/>
        </a:buClr>
        <a:buFont typeface="Lucida Grande"/>
        <a:buChar char="›"/>
        <a:defRPr sz="2600" kern="1200">
          <a:solidFill>
            <a:schemeClr val="tx1"/>
          </a:solidFill>
          <a:latin typeface="Arial"/>
          <a:ea typeface="+mn-ea"/>
          <a:cs typeface="Arial"/>
        </a:defRPr>
      </a:lvl2pPr>
      <a:lvl3pPr marL="1143000" indent="-228600" algn="l" defTabSz="457200" rtl="0" eaLnBrk="1" latinLnBrk="0" hangingPunct="1">
        <a:lnSpc>
          <a:spcPts val="2400"/>
        </a:lnSpc>
        <a:spcBef>
          <a:spcPct val="20000"/>
        </a:spcBef>
        <a:buClr>
          <a:srgbClr val="1C62AF"/>
        </a:buClr>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1 Retrospective</a:t>
            </a:r>
            <a:endParaRPr lang="en-US" dirty="0"/>
          </a:p>
        </p:txBody>
      </p:sp>
      <p:sp>
        <p:nvSpPr>
          <p:cNvPr id="3" name="Content Placeholder 2"/>
          <p:cNvSpPr>
            <a:spLocks noGrp="1"/>
          </p:cNvSpPr>
          <p:nvPr>
            <p:ph sz="half" idx="1"/>
          </p:nvPr>
        </p:nvSpPr>
        <p:spPr>
          <a:xfrm>
            <a:off x="457200" y="1489076"/>
            <a:ext cx="4114799" cy="4498975"/>
          </a:xfrm>
        </p:spPr>
        <p:txBody>
          <a:bodyPr/>
          <a:lstStyle/>
          <a:p>
            <a:r>
              <a:rPr lang="en-US" dirty="0" smtClean="0"/>
              <a:t>What Worked?</a:t>
            </a:r>
          </a:p>
          <a:p>
            <a:pPr lvl="1"/>
            <a:r>
              <a:rPr lang="en-US" dirty="0" smtClean="0"/>
              <a:t>Completed more work than planned</a:t>
            </a:r>
          </a:p>
          <a:p>
            <a:pPr lvl="1"/>
            <a:r>
              <a:rPr lang="en-US" dirty="0" smtClean="0"/>
              <a:t>Pulled in additional work</a:t>
            </a:r>
            <a:endParaRPr lang="en-US" dirty="0" smtClean="0"/>
          </a:p>
          <a:p>
            <a:endParaRPr lang="en-US" dirty="0"/>
          </a:p>
        </p:txBody>
      </p:sp>
      <p:sp>
        <p:nvSpPr>
          <p:cNvPr id="5" name="Content Placeholder 3"/>
          <p:cNvSpPr txBox="1">
            <a:spLocks/>
          </p:cNvSpPr>
          <p:nvPr/>
        </p:nvSpPr>
        <p:spPr>
          <a:xfrm>
            <a:off x="4572000" y="1489076"/>
            <a:ext cx="3872753" cy="4498974"/>
          </a:xfrm>
          <a:prstGeom prst="rect">
            <a:avLst/>
          </a:prstGeom>
        </p:spPr>
        <p:txBody>
          <a:bodyPr vert="horz" lIns="91440" tIns="45720" rIns="91440" bIns="45720" rtlCol="0">
            <a:normAutofit/>
          </a:bodyPr>
          <a:lstStyle>
            <a:lvl1pPr marL="342900" indent="-342900" algn="l" defTabSz="457200" rtl="0" eaLnBrk="1" latinLnBrk="0" hangingPunct="1">
              <a:lnSpc>
                <a:spcPts val="3200"/>
              </a:lnSpc>
              <a:spcBef>
                <a:spcPct val="20000"/>
              </a:spcBef>
              <a:buFontTx/>
              <a:buBlip>
                <a:blip r:embed="rId2"/>
              </a:buBlip>
              <a:defRPr sz="2800" kern="1200">
                <a:solidFill>
                  <a:schemeClr val="tx1"/>
                </a:solidFill>
                <a:latin typeface="Arial"/>
                <a:ea typeface="+mn-ea"/>
                <a:cs typeface="Arial"/>
              </a:defRPr>
            </a:lvl1pPr>
            <a:lvl2pPr marL="742950" indent="-285750" algn="l" defTabSz="457200" rtl="0" eaLnBrk="1" latinLnBrk="0" hangingPunct="1">
              <a:lnSpc>
                <a:spcPts val="2800"/>
              </a:lnSpc>
              <a:spcBef>
                <a:spcPct val="20000"/>
              </a:spcBef>
              <a:buClr>
                <a:srgbClr val="1C62AF"/>
              </a:buClr>
              <a:buFont typeface="Lucida Grande"/>
              <a:buChar char="›"/>
              <a:defRPr sz="2400" kern="1200">
                <a:solidFill>
                  <a:schemeClr val="tx1"/>
                </a:solidFill>
                <a:latin typeface="Arial"/>
                <a:ea typeface="+mn-ea"/>
                <a:cs typeface="Arial"/>
              </a:defRPr>
            </a:lvl2pPr>
            <a:lvl3pPr marL="1143000" indent="-228600" algn="l" defTabSz="457200" rtl="0" eaLnBrk="1" latinLnBrk="0" hangingPunct="1">
              <a:lnSpc>
                <a:spcPts val="2400"/>
              </a:lnSpc>
              <a:spcBef>
                <a:spcPct val="20000"/>
              </a:spcBef>
              <a:buClr>
                <a:srgbClr val="1C62AF"/>
              </a:buClr>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smtClean="0"/>
              <a:t>What Didn’t Work?</a:t>
            </a:r>
          </a:p>
          <a:p>
            <a:pPr lvl="1"/>
            <a:r>
              <a:rPr lang="en-US" dirty="0" smtClean="0"/>
              <a:t>Didn’t finish 2 stories due to lack of test cases</a:t>
            </a:r>
          </a:p>
          <a:p>
            <a:pPr lvl="1"/>
            <a:r>
              <a:rPr lang="en-US" dirty="0" smtClean="0"/>
              <a:t>Need UI development to follow services development by </a:t>
            </a:r>
            <a:r>
              <a:rPr lang="en-US" smtClean="0"/>
              <a:t>1 sprint</a:t>
            </a:r>
            <a:endParaRPr lang="en-US" dirty="0" smtClean="0"/>
          </a:p>
          <a:p>
            <a:pPr marL="0" indent="0">
              <a:buFontTx/>
              <a:buNone/>
            </a:pPr>
            <a:endParaRPr lang="en-US" dirty="0"/>
          </a:p>
        </p:txBody>
      </p:sp>
    </p:spTree>
    <p:extLst>
      <p:ext uri="{BB962C8B-B14F-4D97-AF65-F5344CB8AC3E}">
        <p14:creationId xmlns:p14="http://schemas.microsoft.com/office/powerpoint/2010/main" val="1096466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cto">
  <a:themeElements>
    <a:clrScheme name="Custom 1">
      <a:dk1>
        <a:sysClr val="windowText" lastClr="000000"/>
      </a:dk1>
      <a:lt1>
        <a:sysClr val="window" lastClr="FFFFFF"/>
      </a:lt1>
      <a:dk2>
        <a:srgbClr val="00254D"/>
      </a:dk2>
      <a:lt2>
        <a:srgbClr val="E46C0A"/>
      </a:lt2>
      <a:accent1>
        <a:srgbClr val="404040"/>
      </a:accent1>
      <a:accent2>
        <a:srgbClr val="448AD5"/>
      </a:accent2>
      <a:accent3>
        <a:srgbClr val="4CA8D6"/>
      </a:accent3>
      <a:accent4>
        <a:srgbClr val="FFFFFF"/>
      </a:accent4>
      <a:accent5>
        <a:srgbClr val="FFFFFF"/>
      </a:accent5>
      <a:accent6>
        <a:srgbClr val="FFFF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cto" id="{DDFE3F2C-CFC5-44B8-ADE8-FB4E0E449474}" vid="{F8BE0E6D-8667-489E-8C36-6A05D61DE97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5FFAE9E4E7344DACBEF31DEE980884" ma:contentTypeVersion="0" ma:contentTypeDescription="Create a new document." ma:contentTypeScope="" ma:versionID="69f3f84aabe5bcd0f00069aaa4bc7f6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9550D4E-D79C-47C0-B914-0CD23204E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D0CD7D6-1CCF-4E52-B498-02E49A4C189B}">
  <ds:schemaRefs>
    <ds:schemaRef ds:uri="http://schemas.openxmlformats.org/package/2006/metadata/core-properties"/>
    <ds:schemaRef ds:uri="http://www.w3.org/XML/1998/namespace"/>
    <ds:schemaRef ds:uri="http://purl.org/dc/elements/1.1/"/>
    <ds:schemaRef ds:uri="http://schemas.microsoft.com/office/2006/documentManagement/types"/>
    <ds:schemaRef ds:uri="http://schemas.microsoft.com/office/2006/metadata/properties"/>
    <ds:schemaRef ds:uri="http://schemas.microsoft.com/office/infopath/2007/PartnerControls"/>
    <ds:schemaRef ds:uri="http://purl.org/dc/dcmitype/"/>
    <ds:schemaRef ds:uri="http://purl.org/dc/terms/"/>
  </ds:schemaRefs>
</ds:datastoreItem>
</file>

<file path=customXml/itemProps3.xml><?xml version="1.0" encoding="utf-8"?>
<ds:datastoreItem xmlns:ds="http://schemas.openxmlformats.org/officeDocument/2006/customXml" ds:itemID="{38178CE6-225E-44BF-874B-CA46FD501F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Octo</Template>
  <TotalTime>2245</TotalTime>
  <Words>39</Words>
  <Application>Microsoft Office PowerPoint</Application>
  <PresentationFormat>On-screen Show (4:3)</PresentationFormat>
  <Paragraphs>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Georgia</vt:lpstr>
      <vt:lpstr>Gero</vt:lpstr>
      <vt:lpstr>Lucida Grande</vt:lpstr>
      <vt:lpstr>Octo</vt:lpstr>
      <vt:lpstr>Sprint 1 Retrospective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Jordan</dc:creator>
  <cp:lastModifiedBy>Joe Truppo</cp:lastModifiedBy>
  <cp:revision>65</cp:revision>
  <dcterms:created xsi:type="dcterms:W3CDTF">2014-10-14T19:12:13Z</dcterms:created>
  <dcterms:modified xsi:type="dcterms:W3CDTF">2015-06-19T20:40:37Z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0x010100AA5FFAE9E4E7344DACBEF31DEE980884</vt:lpwstr>
  </property>
</Properties>
</file>