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4059">
          <p15:clr>
            <a:srgbClr val="A4A3A4"/>
          </p15:clr>
        </p15:guide>
        <p15:guide id="4" orient="horz" pos="3772">
          <p15:clr>
            <a:srgbClr val="A4A3A4"/>
          </p15:clr>
        </p15:guide>
        <p15:guide id="5" orient="horz" pos="3670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orient="horz" pos="866">
          <p15:clr>
            <a:srgbClr val="A4A3A4"/>
          </p15:clr>
        </p15:guide>
        <p15:guide id="8" orient="horz" pos="938">
          <p15:clr>
            <a:srgbClr val="A4A3A4"/>
          </p15:clr>
        </p15:guide>
        <p15:guide id="9" pos="2880">
          <p15:clr>
            <a:srgbClr val="A4A3A4"/>
          </p15:clr>
        </p15:guide>
        <p15:guide id="10" pos="432">
          <p15:clr>
            <a:srgbClr val="A4A3A4"/>
          </p15:clr>
        </p15:guide>
        <p15:guide id="11" pos="5328">
          <p15:clr>
            <a:srgbClr val="A4A3A4"/>
          </p15:clr>
        </p15:guide>
        <p15:guide id="12" pos="290">
          <p15:clr>
            <a:srgbClr val="A4A3A4"/>
          </p15:clr>
        </p15:guide>
        <p15:guide id="13" pos="5473">
          <p15:clr>
            <a:srgbClr val="A4A3A4"/>
          </p15:clr>
        </p15:guide>
        <p15:guide id="1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FEFE"/>
    <a:srgbClr val="4CA8D6"/>
    <a:srgbClr val="F8901F"/>
    <a:srgbClr val="4F95CB"/>
    <a:srgbClr val="E46C0A"/>
    <a:srgbClr val="448AD5"/>
    <a:srgbClr val="444343"/>
    <a:srgbClr val="EF7325"/>
    <a:srgbClr val="F6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0" autoAdjust="0"/>
    <p:restoredTop sz="99855" autoAdjust="0"/>
  </p:normalViewPr>
  <p:slideViewPr>
    <p:cSldViewPr snapToGrid="0" snapToObjects="1">
      <p:cViewPr>
        <p:scale>
          <a:sx n="139" d="100"/>
          <a:sy n="139" d="100"/>
        </p:scale>
        <p:origin x="-328" y="-104"/>
      </p:cViewPr>
      <p:guideLst>
        <p:guide orient="horz" pos="2160"/>
        <p:guide orient="horz" pos="432"/>
        <p:guide orient="horz" pos="4059"/>
        <p:guide orient="horz" pos="3772"/>
        <p:guide orient="horz" pos="3609"/>
        <p:guide orient="horz" pos="287"/>
        <p:guide orient="horz" pos="811"/>
        <p:guide orient="horz" pos="938"/>
        <p:guide pos="2880"/>
        <p:guide pos="569"/>
        <p:guide pos="5328"/>
        <p:guide pos="290"/>
        <p:guide pos="5473"/>
        <p:guide pos="4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46E8-05E4-3644-BCCE-9607534F9B7C}" type="datetimeFigureOut">
              <a:rPr lang="en-US" smtClean="0"/>
              <a:pPr/>
              <a:t>6/23/15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F21F-58D9-554F-8E63-28CDC8778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2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C20A-F5FD-B449-9E78-1E2B0047B83D}" type="datetimeFigureOut">
              <a:rPr lang="en-US" smtClean="0"/>
              <a:pPr/>
              <a:t>6/23/15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DAAE-257C-204E-AAD6-620CB80895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7617882" cy="4771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</a:defRPr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3797300" cy="44344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  <a:latin typeface="Arial"/>
                <a:cs typeface="Arial"/>
              </a:defRPr>
            </a:lvl1pPr>
            <a:lvl2pPr>
              <a:lnSpc>
                <a:spcPct val="90000"/>
              </a:lnSpc>
              <a:defRPr sz="20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1600">
                <a:latin typeface="Arial"/>
                <a:cs typeface="Arial"/>
              </a:defRPr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1354668"/>
            <a:ext cx="3797300" cy="443441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Layout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51797"/>
            <a:ext cx="3008313" cy="3395134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rgbClr val="3D373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46896"/>
            <a:ext cx="3005138" cy="1030817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3545419" y="1346896"/>
            <a:ext cx="4466164" cy="450003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3240"/>
            <a:ext cx="3797301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5951" y="1383240"/>
            <a:ext cx="3797300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2190750"/>
            <a:ext cx="3797300" cy="359833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2190750"/>
            <a:ext cx="3797300" cy="359833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TABLE GUIDELINES</a:t>
            </a:r>
            <a:endParaRPr lang="en-US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201" y="2678277"/>
            <a:ext cx="3657599" cy="807914"/>
            <a:chOff x="914401" y="2567225"/>
            <a:chExt cx="3657599" cy="807914"/>
          </a:xfrm>
        </p:grpSpPr>
        <p:sp>
          <p:nvSpPr>
            <p:cNvPr id="9" name="Rectangle 8"/>
            <p:cNvSpPr/>
            <p:nvPr userDrawn="1"/>
          </p:nvSpPr>
          <p:spPr>
            <a:xfrm>
              <a:off x="914401" y="2567225"/>
              <a:ext cx="924938" cy="80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839339" y="2567226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White</a:t>
              </a:r>
              <a:endParaRPr lang="en-US" sz="14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Anything that needs to be white throughout the presentation.</a:t>
              </a:r>
              <a:endParaRPr lang="en-US" sz="1100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72517" y="3867479"/>
            <a:ext cx="3657599" cy="807914"/>
            <a:chOff x="914401" y="3930587"/>
            <a:chExt cx="3657599" cy="80791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14401" y="3930587"/>
              <a:ext cx="924938" cy="807913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839339" y="3930588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2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Orange </a:t>
              </a:r>
              <a:r>
                <a:rPr lang="en-US" sz="1000" dirty="0" smtClean="0"/>
                <a:t>(RGB: 255, 102, 0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Figure outlines</a:t>
              </a:r>
              <a:br>
                <a:rPr lang="en-US" sz="1100" baseline="0" dirty="0" smtClean="0"/>
              </a:b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1" y="3867479"/>
            <a:ext cx="3657599" cy="846386"/>
            <a:chOff x="914401" y="1489075"/>
            <a:chExt cx="3657599" cy="8463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1" y="1489075"/>
              <a:ext cx="924938" cy="8079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839339" y="1489075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Gray </a:t>
              </a:r>
              <a:r>
                <a:rPr lang="en-US" sz="1000" dirty="0" smtClean="0"/>
                <a:t>(RGB: 64, 64, 64)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Slide bullets, Blocks of text,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Header rows in tables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72517" y="2678279"/>
            <a:ext cx="3657599" cy="807912"/>
            <a:chOff x="914401" y="2567226"/>
            <a:chExt cx="3657599" cy="80791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14401" y="2567226"/>
              <a:ext cx="924938" cy="8079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1839339" y="2567226"/>
              <a:ext cx="2732661" cy="63863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1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Medium Blue </a:t>
              </a:r>
              <a:r>
                <a:rPr lang="en-US" sz="1000" dirty="0" smtClean="0"/>
                <a:t>(RGB: 68, 138, 213)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Title text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2517" y="5056684"/>
            <a:ext cx="3657599" cy="846386"/>
            <a:chOff x="914401" y="3930588"/>
            <a:chExt cx="3657599" cy="84638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1" y="3930588"/>
              <a:ext cx="924938" cy="8079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839339" y="3930588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</a:t>
              </a:r>
              <a:r>
                <a:rPr lang="en-US" sz="1400" baseline="0" dirty="0" smtClean="0"/>
                <a:t> 3</a:t>
              </a:r>
              <a:endParaRPr lang="en-US" sz="1400" dirty="0" smtClean="0"/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Light Blue </a:t>
              </a:r>
              <a:r>
                <a:rPr lang="en-US" sz="1000" dirty="0" smtClean="0"/>
                <a:t>(RGB: 76, 168, 214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Accents as needed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THEME COLOR GUIDELINES</a:t>
            </a:r>
            <a:endParaRPr lang="en-US" dirty="0"/>
          </a:p>
        </p:txBody>
      </p:sp>
      <p:sp>
        <p:nvSpPr>
          <p:cNvPr id="3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1"/>
          <p:cNvSpPr txBox="1">
            <a:spLocks/>
          </p:cNvSpPr>
          <p:nvPr userDrawn="1"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397455" y="3867480"/>
            <a:ext cx="2732661" cy="807913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Accent 2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Orange </a:t>
            </a:r>
            <a:r>
              <a:rPr lang="en-US" sz="1000" dirty="0" smtClean="0"/>
              <a:t>(RGB: 255, 102, 0</a:t>
            </a:r>
            <a:r>
              <a:rPr lang="en-US" sz="1000" baseline="0" dirty="0" smtClean="0"/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Figure outlines</a:t>
            </a:r>
            <a:br>
              <a:rPr lang="en-US" sz="1100" baseline="0" dirty="0" smtClean="0"/>
            </a:br>
            <a:r>
              <a:rPr lang="en-US" sz="1100" baseline="0" dirty="0" smtClean="0"/>
              <a:t>Callout text</a:t>
            </a:r>
            <a:endParaRPr lang="en-US" sz="1100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382139" y="3867479"/>
            <a:ext cx="2732661" cy="846386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Text/Background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Gray </a:t>
            </a:r>
            <a:r>
              <a:rPr lang="en-US" sz="1000" dirty="0" smtClean="0"/>
              <a:t>(RGB: 64, 64, 64)</a:t>
            </a:r>
            <a:endParaRPr lang="en-US" sz="1000" baseline="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Slide bullets, Blocks of text,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Header rows in tables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/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94521" y="1488016"/>
            <a:ext cx="4411229" cy="1067243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88016"/>
            <a:ext cx="3005138" cy="1067243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138944" y="5677457"/>
            <a:ext cx="1191399" cy="1191399"/>
          </a:xfrm>
          <a:prstGeom prst="rtTriangle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CLICK TO ADD SLIDE TITLE UP TO TWO LINES IN LENGTH – ALL CAPS PREFERED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92070" y="1291166"/>
            <a:ext cx="7709331" cy="483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-3313404" y="3298738"/>
            <a:ext cx="6868858" cy="271378"/>
          </a:xfrm>
          <a:prstGeom prst="rect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0524" y="-2"/>
            <a:ext cx="8883476" cy="874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ctagon 4"/>
          <p:cNvSpPr/>
          <p:nvPr/>
        </p:nvSpPr>
        <p:spPr>
          <a:xfrm>
            <a:off x="-23690" y="3792025"/>
            <a:ext cx="664970" cy="3078884"/>
          </a:xfrm>
          <a:custGeom>
            <a:avLst/>
            <a:gdLst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682745 w 2379750"/>
              <a:gd name="connsiteY2" fmla="*/ 0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916967 w 2379750"/>
              <a:gd name="connsiteY3" fmla="*/ 944552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787818 w 2379750"/>
              <a:gd name="connsiteY3" fmla="*/ 82077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2274677 w 2379750"/>
              <a:gd name="connsiteY5" fmla="*/ 1674778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282888"/>
              <a:gd name="connsiteY0" fmla="*/ 697005 h 2379750"/>
              <a:gd name="connsiteX1" fmla="*/ 697005 w 2282888"/>
              <a:gd name="connsiteY1" fmla="*/ 0 h 2379750"/>
              <a:gd name="connsiteX2" fmla="*/ 1892611 w 2282888"/>
              <a:gd name="connsiteY2" fmla="*/ 5382 h 2379750"/>
              <a:gd name="connsiteX3" fmla="*/ 1895442 w 2282888"/>
              <a:gd name="connsiteY3" fmla="*/ 858449 h 2379750"/>
              <a:gd name="connsiteX4" fmla="*/ 2282888 w 2282888"/>
              <a:gd name="connsiteY4" fmla="*/ 1252228 h 2379750"/>
              <a:gd name="connsiteX5" fmla="*/ 2274677 w 2282888"/>
              <a:gd name="connsiteY5" fmla="*/ 1674778 h 2379750"/>
              <a:gd name="connsiteX6" fmla="*/ 697005 w 2282888"/>
              <a:gd name="connsiteY6" fmla="*/ 2379750 h 2379750"/>
              <a:gd name="connsiteX7" fmla="*/ 0 w 2282888"/>
              <a:gd name="connsiteY7" fmla="*/ 1682745 h 2379750"/>
              <a:gd name="connsiteX8" fmla="*/ 0 w 2282888"/>
              <a:gd name="connsiteY8" fmla="*/ 697005 h 2379750"/>
              <a:gd name="connsiteX0" fmla="*/ 0 w 2282888"/>
              <a:gd name="connsiteY0" fmla="*/ 697005 h 2073006"/>
              <a:gd name="connsiteX1" fmla="*/ 697005 w 2282888"/>
              <a:gd name="connsiteY1" fmla="*/ 0 h 2073006"/>
              <a:gd name="connsiteX2" fmla="*/ 1892611 w 2282888"/>
              <a:gd name="connsiteY2" fmla="*/ 5382 h 2073006"/>
              <a:gd name="connsiteX3" fmla="*/ 1895442 w 2282888"/>
              <a:gd name="connsiteY3" fmla="*/ 858449 h 2073006"/>
              <a:gd name="connsiteX4" fmla="*/ 2282888 w 2282888"/>
              <a:gd name="connsiteY4" fmla="*/ 1252228 h 2073006"/>
              <a:gd name="connsiteX5" fmla="*/ 2274677 w 2282888"/>
              <a:gd name="connsiteY5" fmla="*/ 1674778 h 2073006"/>
              <a:gd name="connsiteX6" fmla="*/ 745436 w 2282888"/>
              <a:gd name="connsiteY6" fmla="*/ 2073006 h 2073006"/>
              <a:gd name="connsiteX7" fmla="*/ 0 w 2282888"/>
              <a:gd name="connsiteY7" fmla="*/ 1682745 h 2073006"/>
              <a:gd name="connsiteX8" fmla="*/ 0 w 2282888"/>
              <a:gd name="connsiteY8" fmla="*/ 697005 h 2073006"/>
              <a:gd name="connsiteX0" fmla="*/ 0 w 2282888"/>
              <a:gd name="connsiteY0" fmla="*/ 697005 h 2035336"/>
              <a:gd name="connsiteX1" fmla="*/ 697005 w 2282888"/>
              <a:gd name="connsiteY1" fmla="*/ 0 h 2035336"/>
              <a:gd name="connsiteX2" fmla="*/ 1892611 w 2282888"/>
              <a:gd name="connsiteY2" fmla="*/ 5382 h 2035336"/>
              <a:gd name="connsiteX3" fmla="*/ 1895442 w 2282888"/>
              <a:gd name="connsiteY3" fmla="*/ 858449 h 2035336"/>
              <a:gd name="connsiteX4" fmla="*/ 2282888 w 2282888"/>
              <a:gd name="connsiteY4" fmla="*/ 1252228 h 2035336"/>
              <a:gd name="connsiteX5" fmla="*/ 2274677 w 2282888"/>
              <a:gd name="connsiteY5" fmla="*/ 1674778 h 2035336"/>
              <a:gd name="connsiteX6" fmla="*/ 1342749 w 2282888"/>
              <a:gd name="connsiteY6" fmla="*/ 2035336 h 2035336"/>
              <a:gd name="connsiteX7" fmla="*/ 0 w 2282888"/>
              <a:gd name="connsiteY7" fmla="*/ 1682745 h 2035336"/>
              <a:gd name="connsiteX8" fmla="*/ 0 w 2282888"/>
              <a:gd name="connsiteY8" fmla="*/ 697005 h 2035336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105476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5919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950885 h 3289216"/>
              <a:gd name="connsiteX1" fmla="*/ 1041401 w 2282888"/>
              <a:gd name="connsiteY1" fmla="*/ 0 h 3289216"/>
              <a:gd name="connsiteX2" fmla="*/ 1892611 w 2282888"/>
              <a:gd name="connsiteY2" fmla="*/ 263692 h 3289216"/>
              <a:gd name="connsiteX3" fmla="*/ 1895442 w 2282888"/>
              <a:gd name="connsiteY3" fmla="*/ 2112329 h 3289216"/>
              <a:gd name="connsiteX4" fmla="*/ 2282888 w 2282888"/>
              <a:gd name="connsiteY4" fmla="*/ 2506108 h 3289216"/>
              <a:gd name="connsiteX5" fmla="*/ 2274677 w 2282888"/>
              <a:gd name="connsiteY5" fmla="*/ 2928658 h 3289216"/>
              <a:gd name="connsiteX6" fmla="*/ 1342749 w 2282888"/>
              <a:gd name="connsiteY6" fmla="*/ 3289216 h 3289216"/>
              <a:gd name="connsiteX7" fmla="*/ 0 w 2282888"/>
              <a:gd name="connsiteY7" fmla="*/ 2936625 h 3289216"/>
              <a:gd name="connsiteX8" fmla="*/ 0 w 2282888"/>
              <a:gd name="connsiteY8" fmla="*/ 1950885 h 3289216"/>
              <a:gd name="connsiteX0" fmla="*/ 0 w 2282888"/>
              <a:gd name="connsiteY0" fmla="*/ 2101566 h 3439897"/>
              <a:gd name="connsiteX1" fmla="*/ 998351 w 2282888"/>
              <a:gd name="connsiteY1" fmla="*/ 0 h 3439897"/>
              <a:gd name="connsiteX2" fmla="*/ 1892611 w 2282888"/>
              <a:gd name="connsiteY2" fmla="*/ 414373 h 3439897"/>
              <a:gd name="connsiteX3" fmla="*/ 1895442 w 2282888"/>
              <a:gd name="connsiteY3" fmla="*/ 2263010 h 3439897"/>
              <a:gd name="connsiteX4" fmla="*/ 2282888 w 2282888"/>
              <a:gd name="connsiteY4" fmla="*/ 2656789 h 3439897"/>
              <a:gd name="connsiteX5" fmla="*/ 2274677 w 2282888"/>
              <a:gd name="connsiteY5" fmla="*/ 3079339 h 3439897"/>
              <a:gd name="connsiteX6" fmla="*/ 1342749 w 2282888"/>
              <a:gd name="connsiteY6" fmla="*/ 3439897 h 3439897"/>
              <a:gd name="connsiteX7" fmla="*/ 0 w 2282888"/>
              <a:gd name="connsiteY7" fmla="*/ 3087306 h 3439897"/>
              <a:gd name="connsiteX8" fmla="*/ 0 w 2282888"/>
              <a:gd name="connsiteY8" fmla="*/ 2101566 h 3439897"/>
              <a:gd name="connsiteX0" fmla="*/ 0 w 2282888"/>
              <a:gd name="connsiteY0" fmla="*/ 2279154 h 3617485"/>
              <a:gd name="connsiteX1" fmla="*/ 998351 w 2282888"/>
              <a:gd name="connsiteY1" fmla="*/ 0 h 3617485"/>
              <a:gd name="connsiteX2" fmla="*/ 1892611 w 2282888"/>
              <a:gd name="connsiteY2" fmla="*/ 591961 h 3617485"/>
              <a:gd name="connsiteX3" fmla="*/ 1895442 w 2282888"/>
              <a:gd name="connsiteY3" fmla="*/ 2440598 h 3617485"/>
              <a:gd name="connsiteX4" fmla="*/ 2282888 w 2282888"/>
              <a:gd name="connsiteY4" fmla="*/ 2834377 h 3617485"/>
              <a:gd name="connsiteX5" fmla="*/ 2274677 w 2282888"/>
              <a:gd name="connsiteY5" fmla="*/ 3256927 h 3617485"/>
              <a:gd name="connsiteX6" fmla="*/ 1342749 w 2282888"/>
              <a:gd name="connsiteY6" fmla="*/ 3617485 h 3617485"/>
              <a:gd name="connsiteX7" fmla="*/ 0 w 2282888"/>
              <a:gd name="connsiteY7" fmla="*/ 3264894 h 3617485"/>
              <a:gd name="connsiteX8" fmla="*/ 0 w 2282888"/>
              <a:gd name="connsiteY8" fmla="*/ 2279154 h 3617485"/>
              <a:gd name="connsiteX0" fmla="*/ 0 w 2282888"/>
              <a:gd name="connsiteY0" fmla="*/ 2279154 h 3643141"/>
              <a:gd name="connsiteX1" fmla="*/ 998351 w 2282888"/>
              <a:gd name="connsiteY1" fmla="*/ 0 h 3643141"/>
              <a:gd name="connsiteX2" fmla="*/ 1892611 w 2282888"/>
              <a:gd name="connsiteY2" fmla="*/ 591961 h 3643141"/>
              <a:gd name="connsiteX3" fmla="*/ 1895442 w 2282888"/>
              <a:gd name="connsiteY3" fmla="*/ 2440598 h 3643141"/>
              <a:gd name="connsiteX4" fmla="*/ 2282888 w 2282888"/>
              <a:gd name="connsiteY4" fmla="*/ 2834377 h 3643141"/>
              <a:gd name="connsiteX5" fmla="*/ 2274677 w 2282888"/>
              <a:gd name="connsiteY5" fmla="*/ 3256927 h 3643141"/>
              <a:gd name="connsiteX6" fmla="*/ 1317090 w 2282888"/>
              <a:gd name="connsiteY6" fmla="*/ 3643141 h 3643141"/>
              <a:gd name="connsiteX7" fmla="*/ 0 w 2282888"/>
              <a:gd name="connsiteY7" fmla="*/ 3264894 h 3643141"/>
              <a:gd name="connsiteX8" fmla="*/ 0 w 2282888"/>
              <a:gd name="connsiteY8" fmla="*/ 2279154 h 3643141"/>
              <a:gd name="connsiteX0" fmla="*/ 0 w 2282888"/>
              <a:gd name="connsiteY0" fmla="*/ 2150877 h 3514864"/>
              <a:gd name="connsiteX1" fmla="*/ 1024009 w 2282888"/>
              <a:gd name="connsiteY1" fmla="*/ 0 h 3514864"/>
              <a:gd name="connsiteX2" fmla="*/ 1892611 w 2282888"/>
              <a:gd name="connsiteY2" fmla="*/ 463684 h 3514864"/>
              <a:gd name="connsiteX3" fmla="*/ 1895442 w 2282888"/>
              <a:gd name="connsiteY3" fmla="*/ 2312321 h 3514864"/>
              <a:gd name="connsiteX4" fmla="*/ 2282888 w 2282888"/>
              <a:gd name="connsiteY4" fmla="*/ 2706100 h 3514864"/>
              <a:gd name="connsiteX5" fmla="*/ 2274677 w 2282888"/>
              <a:gd name="connsiteY5" fmla="*/ 3128650 h 3514864"/>
              <a:gd name="connsiteX6" fmla="*/ 1317090 w 2282888"/>
              <a:gd name="connsiteY6" fmla="*/ 3514864 h 3514864"/>
              <a:gd name="connsiteX7" fmla="*/ 0 w 2282888"/>
              <a:gd name="connsiteY7" fmla="*/ 3136617 h 3514864"/>
              <a:gd name="connsiteX8" fmla="*/ 0 w 2282888"/>
              <a:gd name="connsiteY8" fmla="*/ 2150877 h 3514864"/>
              <a:gd name="connsiteX0" fmla="*/ 0 w 2282888"/>
              <a:gd name="connsiteY0" fmla="*/ 1841268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0 w 2282888"/>
              <a:gd name="connsiteY8" fmla="*/ 1841268 h 3205255"/>
              <a:gd name="connsiteX0" fmla="*/ 1611138 w 2282888"/>
              <a:gd name="connsiteY0" fmla="*/ 1803357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1611138 w 228288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300366 w 965798"/>
              <a:gd name="connsiteY7" fmla="*/ 2523717 h 3205255"/>
              <a:gd name="connsiteX8" fmla="*/ 294048 w 96579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294048 w 965798"/>
              <a:gd name="connsiteY7" fmla="*/ 1803357 h 3205255"/>
              <a:gd name="connsiteX0" fmla="*/ 0 w 671750"/>
              <a:gd name="connsiteY0" fmla="*/ 1803357 h 3078884"/>
              <a:gd name="connsiteX1" fmla="*/ 6780 w 671750"/>
              <a:gd name="connsiteY1" fmla="*/ 0 h 3078884"/>
              <a:gd name="connsiteX2" fmla="*/ 281473 w 671750"/>
              <a:gd name="connsiteY2" fmla="*/ 154075 h 3078884"/>
              <a:gd name="connsiteX3" fmla="*/ 284304 w 671750"/>
              <a:gd name="connsiteY3" fmla="*/ 2002712 h 3078884"/>
              <a:gd name="connsiteX4" fmla="*/ 671750 w 671750"/>
              <a:gd name="connsiteY4" fmla="*/ 2396491 h 3078884"/>
              <a:gd name="connsiteX5" fmla="*/ 663539 w 671750"/>
              <a:gd name="connsiteY5" fmla="*/ 2819041 h 3078884"/>
              <a:gd name="connsiteX6" fmla="*/ 15543 w 671750"/>
              <a:gd name="connsiteY6" fmla="*/ 3078884 h 3078884"/>
              <a:gd name="connsiteX7" fmla="*/ 0 w 671750"/>
              <a:gd name="connsiteY7" fmla="*/ 1803357 h 3078884"/>
              <a:gd name="connsiteX0" fmla="*/ 8763 w 664970"/>
              <a:gd name="connsiteY0" fmla="*/ 3078884 h 3078884"/>
              <a:gd name="connsiteX1" fmla="*/ 0 w 664970"/>
              <a:gd name="connsiteY1" fmla="*/ 0 h 3078884"/>
              <a:gd name="connsiteX2" fmla="*/ 274693 w 664970"/>
              <a:gd name="connsiteY2" fmla="*/ 154075 h 3078884"/>
              <a:gd name="connsiteX3" fmla="*/ 277524 w 664970"/>
              <a:gd name="connsiteY3" fmla="*/ 2002712 h 3078884"/>
              <a:gd name="connsiteX4" fmla="*/ 664970 w 664970"/>
              <a:gd name="connsiteY4" fmla="*/ 2396491 h 3078884"/>
              <a:gd name="connsiteX5" fmla="*/ 656759 w 664970"/>
              <a:gd name="connsiteY5" fmla="*/ 2819041 h 3078884"/>
              <a:gd name="connsiteX6" fmla="*/ 8763 w 664970"/>
              <a:gd name="connsiteY6" fmla="*/ 3078884 h 30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970" h="3078884">
                <a:moveTo>
                  <a:pt x="8763" y="3078884"/>
                </a:moveTo>
                <a:lnTo>
                  <a:pt x="0" y="0"/>
                </a:lnTo>
                <a:lnTo>
                  <a:pt x="274693" y="154075"/>
                </a:lnTo>
                <a:cubicBezTo>
                  <a:pt x="275637" y="438431"/>
                  <a:pt x="276580" y="1718356"/>
                  <a:pt x="277524" y="2002712"/>
                </a:cubicBezTo>
                <a:lnTo>
                  <a:pt x="664970" y="2396491"/>
                </a:lnTo>
                <a:lnTo>
                  <a:pt x="656759" y="2819041"/>
                </a:lnTo>
                <a:lnTo>
                  <a:pt x="8763" y="3078884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ight Triangle 18"/>
          <p:cNvSpPr/>
          <p:nvPr/>
        </p:nvSpPr>
        <p:spPr>
          <a:xfrm rot="5400000">
            <a:off x="202935" y="-3635"/>
            <a:ext cx="395261" cy="395309"/>
          </a:xfrm>
          <a:custGeom>
            <a:avLst/>
            <a:gdLst>
              <a:gd name="connsiteX0" fmla="*/ 0 w 1191399"/>
              <a:gd name="connsiteY0" fmla="*/ 1191399 h 1191399"/>
              <a:gd name="connsiteX1" fmla="*/ 0 w 1191399"/>
              <a:gd name="connsiteY1" fmla="*/ 0 h 1191399"/>
              <a:gd name="connsiteX2" fmla="*/ 1191399 w 1191399"/>
              <a:gd name="connsiteY2" fmla="*/ 1191399 h 1191399"/>
              <a:gd name="connsiteX3" fmla="*/ 0 w 1191399"/>
              <a:gd name="connsiteY3" fmla="*/ 1191399 h 1191399"/>
              <a:gd name="connsiteX0" fmla="*/ 0 w 1191399"/>
              <a:gd name="connsiteY0" fmla="*/ 401625 h 401625"/>
              <a:gd name="connsiteX1" fmla="*/ 777182 w 1191399"/>
              <a:gd name="connsiteY1" fmla="*/ 0 h 401625"/>
              <a:gd name="connsiteX2" fmla="*/ 1191399 w 1191399"/>
              <a:gd name="connsiteY2" fmla="*/ 401625 h 401625"/>
              <a:gd name="connsiteX3" fmla="*/ 0 w 1191399"/>
              <a:gd name="connsiteY3" fmla="*/ 401625 h 401625"/>
              <a:gd name="connsiteX0" fmla="*/ 0 w 420536"/>
              <a:gd name="connsiteY0" fmla="*/ 388988 h 401625"/>
              <a:gd name="connsiteX1" fmla="*/ 6319 w 420536"/>
              <a:gd name="connsiteY1" fmla="*/ 0 h 401625"/>
              <a:gd name="connsiteX2" fmla="*/ 420536 w 420536"/>
              <a:gd name="connsiteY2" fmla="*/ 401625 h 401625"/>
              <a:gd name="connsiteX3" fmla="*/ 0 w 420536"/>
              <a:gd name="connsiteY3" fmla="*/ 388988 h 401625"/>
              <a:gd name="connsiteX0" fmla="*/ 0 w 420536"/>
              <a:gd name="connsiteY0" fmla="*/ 382672 h 395309"/>
              <a:gd name="connsiteX1" fmla="*/ 25278 w 420536"/>
              <a:gd name="connsiteY1" fmla="*/ 0 h 395309"/>
              <a:gd name="connsiteX2" fmla="*/ 420536 w 420536"/>
              <a:gd name="connsiteY2" fmla="*/ 395309 h 395309"/>
              <a:gd name="connsiteX3" fmla="*/ 0 w 420536"/>
              <a:gd name="connsiteY3" fmla="*/ 382672 h 395309"/>
              <a:gd name="connsiteX0" fmla="*/ 0 w 395261"/>
              <a:gd name="connsiteY0" fmla="*/ 388991 h 395309"/>
              <a:gd name="connsiteX1" fmla="*/ 3 w 395261"/>
              <a:gd name="connsiteY1" fmla="*/ 0 h 395309"/>
              <a:gd name="connsiteX2" fmla="*/ 395261 w 395261"/>
              <a:gd name="connsiteY2" fmla="*/ 395309 h 395309"/>
              <a:gd name="connsiteX3" fmla="*/ 0 w 395261"/>
              <a:gd name="connsiteY3" fmla="*/ 388991 h 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61" h="395309">
                <a:moveTo>
                  <a:pt x="0" y="388991"/>
                </a:moveTo>
                <a:cubicBezTo>
                  <a:pt x="1" y="259327"/>
                  <a:pt x="2" y="129664"/>
                  <a:pt x="3" y="0"/>
                </a:cubicBezTo>
                <a:lnTo>
                  <a:pt x="395261" y="395309"/>
                </a:lnTo>
                <a:lnTo>
                  <a:pt x="0" y="388991"/>
                </a:lnTo>
                <a:close/>
              </a:path>
            </a:pathLst>
          </a:cu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985302" y="-224288"/>
            <a:ext cx="1000657" cy="6788867"/>
            <a:chOff x="8134710" y="-224288"/>
            <a:chExt cx="1000657" cy="6788867"/>
          </a:xfrm>
        </p:grpSpPr>
        <p:sp>
          <p:nvSpPr>
            <p:cNvPr id="4" name="Octagon 3"/>
            <p:cNvSpPr/>
            <p:nvPr userDrawn="1"/>
          </p:nvSpPr>
          <p:spPr>
            <a:xfrm rot="20280000">
              <a:off x="8134710" y="-224288"/>
              <a:ext cx="1000657" cy="533933"/>
            </a:xfrm>
            <a:custGeom>
              <a:avLst/>
              <a:gdLst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862475 w 1219718"/>
                <a:gd name="connsiteY2" fmla="*/ 0 h 1219718"/>
                <a:gd name="connsiteX3" fmla="*/ 1219718 w 1219718"/>
                <a:gd name="connsiteY3" fmla="*/ 357243 h 1219718"/>
                <a:gd name="connsiteX4" fmla="*/ 1219718 w 1219718"/>
                <a:gd name="connsiteY4" fmla="*/ 862475 h 1219718"/>
                <a:gd name="connsiteX5" fmla="*/ 862475 w 1219718"/>
                <a:gd name="connsiteY5" fmla="*/ 1219718 h 1219718"/>
                <a:gd name="connsiteX6" fmla="*/ 357243 w 1219718"/>
                <a:gd name="connsiteY6" fmla="*/ 1219718 h 1219718"/>
                <a:gd name="connsiteX7" fmla="*/ 0 w 1219718"/>
                <a:gd name="connsiteY7" fmla="*/ 862475 h 1219718"/>
                <a:gd name="connsiteX8" fmla="*/ 0 w 1219718"/>
                <a:gd name="connsiteY8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357243 h 1219718"/>
                <a:gd name="connsiteX3" fmla="*/ 1219718 w 1219718"/>
                <a:gd name="connsiteY3" fmla="*/ 862475 h 1219718"/>
                <a:gd name="connsiteX4" fmla="*/ 862475 w 1219718"/>
                <a:gd name="connsiteY4" fmla="*/ 1219718 h 1219718"/>
                <a:gd name="connsiteX5" fmla="*/ 357243 w 1219718"/>
                <a:gd name="connsiteY5" fmla="*/ 1219718 h 1219718"/>
                <a:gd name="connsiteX6" fmla="*/ 0 w 1219718"/>
                <a:gd name="connsiteY6" fmla="*/ 862475 h 1219718"/>
                <a:gd name="connsiteX7" fmla="*/ 0 w 1219718"/>
                <a:gd name="connsiteY7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862475 h 1219718"/>
                <a:gd name="connsiteX3" fmla="*/ 862475 w 1219718"/>
                <a:gd name="connsiteY3" fmla="*/ 1219718 h 1219718"/>
                <a:gd name="connsiteX4" fmla="*/ 357243 w 1219718"/>
                <a:gd name="connsiteY4" fmla="*/ 1219718 h 1219718"/>
                <a:gd name="connsiteX5" fmla="*/ 0 w 1219718"/>
                <a:gd name="connsiteY5" fmla="*/ 862475 h 1219718"/>
                <a:gd name="connsiteX6" fmla="*/ 0 w 1219718"/>
                <a:gd name="connsiteY6" fmla="*/ 357243 h 1219718"/>
                <a:gd name="connsiteX0" fmla="*/ 0 w 1219718"/>
                <a:gd name="connsiteY0" fmla="*/ 0 h 862475"/>
                <a:gd name="connsiteX1" fmla="*/ 1219718 w 1219718"/>
                <a:gd name="connsiteY1" fmla="*/ 505232 h 862475"/>
                <a:gd name="connsiteX2" fmla="*/ 862475 w 1219718"/>
                <a:gd name="connsiteY2" fmla="*/ 862475 h 862475"/>
                <a:gd name="connsiteX3" fmla="*/ 357243 w 1219718"/>
                <a:gd name="connsiteY3" fmla="*/ 862475 h 862475"/>
                <a:gd name="connsiteX4" fmla="*/ 0 w 1219718"/>
                <a:gd name="connsiteY4" fmla="*/ 505232 h 862475"/>
                <a:gd name="connsiteX5" fmla="*/ 0 w 1219718"/>
                <a:gd name="connsiteY5" fmla="*/ 0 h 862475"/>
                <a:gd name="connsiteX0" fmla="*/ 3547 w 1219718"/>
                <a:gd name="connsiteY0" fmla="*/ 0 h 533933"/>
                <a:gd name="connsiteX1" fmla="*/ 1219718 w 1219718"/>
                <a:gd name="connsiteY1" fmla="*/ 176690 h 533933"/>
                <a:gd name="connsiteX2" fmla="*/ 862475 w 1219718"/>
                <a:gd name="connsiteY2" fmla="*/ 533933 h 533933"/>
                <a:gd name="connsiteX3" fmla="*/ 357243 w 1219718"/>
                <a:gd name="connsiteY3" fmla="*/ 533933 h 533933"/>
                <a:gd name="connsiteX4" fmla="*/ 0 w 1219718"/>
                <a:gd name="connsiteY4" fmla="*/ 176690 h 533933"/>
                <a:gd name="connsiteX5" fmla="*/ 3547 w 1219718"/>
                <a:gd name="connsiteY5" fmla="*/ 0 h 533933"/>
                <a:gd name="connsiteX0" fmla="*/ 3547 w 1000657"/>
                <a:gd name="connsiteY0" fmla="*/ 0 h 533933"/>
                <a:gd name="connsiteX1" fmla="*/ 1000657 w 1000657"/>
                <a:gd name="connsiteY1" fmla="*/ 415293 h 533933"/>
                <a:gd name="connsiteX2" fmla="*/ 862475 w 1000657"/>
                <a:gd name="connsiteY2" fmla="*/ 533933 h 533933"/>
                <a:gd name="connsiteX3" fmla="*/ 357243 w 1000657"/>
                <a:gd name="connsiteY3" fmla="*/ 533933 h 533933"/>
                <a:gd name="connsiteX4" fmla="*/ 0 w 1000657"/>
                <a:gd name="connsiteY4" fmla="*/ 176690 h 533933"/>
                <a:gd name="connsiteX5" fmla="*/ 3547 w 1000657"/>
                <a:gd name="connsiteY5" fmla="*/ 0 h 53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657" h="533933">
                  <a:moveTo>
                    <a:pt x="3547" y="0"/>
                  </a:moveTo>
                  <a:lnTo>
                    <a:pt x="1000657" y="415293"/>
                  </a:lnTo>
                  <a:lnTo>
                    <a:pt x="862475" y="533933"/>
                  </a:lnTo>
                  <a:lnTo>
                    <a:pt x="357243" y="533933"/>
                  </a:lnTo>
                  <a:lnTo>
                    <a:pt x="0" y="176690"/>
                  </a:lnTo>
                  <a:cubicBezTo>
                    <a:pt x="1182" y="117793"/>
                    <a:pt x="2365" y="58897"/>
                    <a:pt x="3547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>
            <a:xfrm rot="5400000">
              <a:off x="5795803" y="2804058"/>
              <a:ext cx="5639734" cy="719230"/>
              <a:chOff x="798539" y="1824254"/>
              <a:chExt cx="5639734" cy="719230"/>
            </a:xfrm>
          </p:grpSpPr>
          <p:cxnSp>
            <p:nvCxnSpPr>
              <p:cNvPr id="23" name="Straight Connector 22"/>
              <p:cNvCxnSpPr>
                <a:stCxn id="4" idx="3"/>
              </p:cNvCxnSpPr>
              <p:nvPr userDrawn="1"/>
            </p:nvCxnSpPr>
            <p:spPr>
              <a:xfrm rot="16200000">
                <a:off x="3494262" y="-499943"/>
                <a:ext cx="1380" cy="5392825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V="1">
                <a:off x="6290583" y="1824254"/>
                <a:ext cx="147690" cy="53221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0"/>
              <p:cNvCxnSpPr/>
              <p:nvPr userDrawn="1"/>
            </p:nvCxnSpPr>
            <p:spPr>
              <a:xfrm>
                <a:off x="6290583" y="2480589"/>
                <a:ext cx="147690" cy="62895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0"/>
              <p:cNvCxnSpPr/>
              <p:nvPr userDrawn="1"/>
            </p:nvCxnSpPr>
            <p:spPr>
              <a:xfrm>
                <a:off x="6191362" y="2195269"/>
                <a:ext cx="99221" cy="28531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0"/>
              <p:cNvCxnSpPr/>
              <p:nvPr userDrawn="1"/>
            </p:nvCxnSpPr>
            <p:spPr>
              <a:xfrm flipH="1">
                <a:off x="6191362" y="1877475"/>
                <a:ext cx="99221" cy="31830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octo_logo_informal.png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6"/>
            <a:stretch/>
          </p:blipFill>
          <p:spPr>
            <a:xfrm>
              <a:off x="8318949" y="6064223"/>
              <a:ext cx="549640" cy="500356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 userDrawn="1"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2800" b="0" i="0" kern="1200" cap="all" baseline="0">
          <a:solidFill>
            <a:srgbClr val="4F95CB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ts val="3200"/>
        </a:lnSpc>
        <a:spcBef>
          <a:spcPct val="20000"/>
        </a:spcBef>
        <a:buClr>
          <a:srgbClr val="EF7325"/>
        </a:buClr>
        <a:buFont typeface="Arial"/>
        <a:buChar char="•"/>
        <a:defRPr sz="2400" kern="1200">
          <a:solidFill>
            <a:srgbClr val="3D3738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ts val="2800"/>
        </a:lnSpc>
        <a:spcBef>
          <a:spcPct val="20000"/>
        </a:spcBef>
        <a:buClr>
          <a:schemeClr val="tx1">
            <a:lumMod val="50000"/>
            <a:lumOff val="50000"/>
          </a:schemeClr>
        </a:buClr>
        <a:buFont typeface="Lucida Grande"/>
        <a:buChar char="›"/>
        <a:defRPr sz="2000" kern="1200">
          <a:solidFill>
            <a:srgbClr val="7F7F7F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lnSpc>
          <a:spcPts val="2400"/>
        </a:lnSpc>
        <a:spcBef>
          <a:spcPct val="20000"/>
        </a:spcBef>
        <a:buClr>
          <a:srgbClr val="EF7325"/>
        </a:buClr>
        <a:buFont typeface="Arial"/>
        <a:buChar char="•"/>
        <a:defRPr sz="16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4882" y="2995107"/>
            <a:ext cx="420049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380" y="1384845"/>
            <a:ext cx="4191000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899995" y="2014472"/>
            <a:ext cx="699769" cy="3571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2" name="Group 51"/>
          <p:cNvGrpSpPr/>
          <p:nvPr/>
        </p:nvGrpSpPr>
        <p:grpSpPr>
          <a:xfrm>
            <a:off x="1560043" y="3224952"/>
            <a:ext cx="339810" cy="798995"/>
            <a:chOff x="1560043" y="2209940"/>
            <a:chExt cx="339810" cy="798995"/>
          </a:xfrm>
        </p:grpSpPr>
        <p:sp>
          <p:nvSpPr>
            <p:cNvPr id="12" name="Cube 11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{1}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114423" y="5027191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Web Service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281" y="2689553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C0C0C"/>
                </a:solidFill>
              </a:rPr>
              <a:t>User Interface Layer</a:t>
            </a:r>
            <a:endParaRPr lang="en-US" sz="1050" dirty="0">
              <a:solidFill>
                <a:srgbClr val="0C0C0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899" y="1627875"/>
            <a:ext cx="1354710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00504" y="1627874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00504" y="2160835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9215" y="2163625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63886" y="4645687"/>
            <a:ext cx="2662293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Node.JS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446412" y="4220130"/>
            <a:ext cx="2679768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Loopback.js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15855" y="3691180"/>
            <a:ext cx="1981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{1} – </a:t>
            </a:r>
            <a:r>
              <a:rPr lang="en-US" sz="1050" dirty="0" err="1"/>
              <a:t>searchDrugs</a:t>
            </a:r>
            <a:r>
              <a:rPr lang="en-US" sz="1050" dirty="0"/>
              <a:t>()</a:t>
            </a:r>
          </a:p>
          <a:p>
            <a:r>
              <a:rPr lang="en-US" sz="1050" dirty="0"/>
              <a:t>{2} – </a:t>
            </a:r>
            <a:r>
              <a:rPr lang="en-US" sz="1050" dirty="0" err="1"/>
              <a:t>getDrugInfo</a:t>
            </a:r>
            <a:r>
              <a:rPr lang="en-US" sz="1050" dirty="0"/>
              <a:t>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38968" y="1384845"/>
            <a:ext cx="106514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28757" y="2995107"/>
            <a:ext cx="116725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55342" y="2995107"/>
            <a:ext cx="526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JSON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9751" y="5446151"/>
            <a:ext cx="84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Data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Flowchart: Magnetic Disk 51"/>
          <p:cNvSpPr/>
          <p:nvPr/>
        </p:nvSpPr>
        <p:spPr>
          <a:xfrm>
            <a:off x="4284798" y="4220130"/>
            <a:ext cx="751992" cy="880816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Mongo DB</a:t>
            </a:r>
            <a:endParaRPr lang="en-US" sz="9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83082" y="3224952"/>
            <a:ext cx="339810" cy="798995"/>
            <a:chOff x="1560043" y="2209940"/>
            <a:chExt cx="339810" cy="798995"/>
          </a:xfrm>
        </p:grpSpPr>
        <p:sp>
          <p:nvSpPr>
            <p:cNvPr id="54" name="Cube 5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{2}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70" name="Title 3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9" grpId="0" animBg="1"/>
      <p:bldP spid="30" grpId="0" animBg="1"/>
      <p:bldP spid="32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Default Theme">
  <a:themeElements>
    <a:clrScheme name="2015 Octo Theme 1">
      <a:dk1>
        <a:srgbClr val="5D5D5D"/>
      </a:dk1>
      <a:lt1>
        <a:sysClr val="window" lastClr="FFFFFF"/>
      </a:lt1>
      <a:dk2>
        <a:srgbClr val="404040"/>
      </a:dk2>
      <a:lt2>
        <a:srgbClr val="FF6600"/>
      </a:lt2>
      <a:accent1>
        <a:srgbClr val="EE7600"/>
      </a:accent1>
      <a:accent2>
        <a:srgbClr val="448AD5"/>
      </a:accent2>
      <a:accent3>
        <a:srgbClr val="4CA8D6"/>
      </a:accent3>
      <a:accent4>
        <a:srgbClr val="FFFFFF"/>
      </a:accent4>
      <a:accent5>
        <a:srgbClr val="FFFFFF"/>
      </a:accent5>
      <a:accent6>
        <a:srgbClr val="FFFFFF"/>
      </a:accent6>
      <a:hlink>
        <a:srgbClr val="4CA8D6"/>
      </a:hlink>
      <a:folHlink>
        <a:srgbClr val="B0B0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41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High Level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Widener</dc:creator>
  <cp:lastModifiedBy>Dan Montgomery</cp:lastModifiedBy>
  <cp:revision>120</cp:revision>
  <dcterms:created xsi:type="dcterms:W3CDTF">2011-09-22T14:12:26Z</dcterms:created>
  <dcterms:modified xsi:type="dcterms:W3CDTF">2015-06-23T13:42:46Z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False</vt:lpwstr>
  </property>
  <property fmtid="{D5CDD505-2E9C-101B-9397-08002B2CF9AE}" pid="3" name="Offisync_ProviderName">
    <vt:lpwstr>Central Desktop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/>
  </property>
  <property fmtid="{D5CDD505-2E9C-101B-9397-08002B2CF9AE}" pid="7" name="Offisync_ProviderInitializationData">
    <vt:lpwstr/>
  </property>
  <property fmtid="{D5CDD505-2E9C-101B-9397-08002B2CF9AE}" pid="8" name="Offisync_UpdateToken">
    <vt:lpwstr>2011-07-22T21:51:37-0400</vt:lpwstr>
  </property>
  <property fmtid="{D5CDD505-2E9C-101B-9397-08002B2CF9AE}" pid="9" name="Offisync_UniqueId">
    <vt:lpwstr>86608;14274097</vt:lpwstr>
  </property>
  <property fmtid="{D5CDD505-2E9C-101B-9397-08002B2CF9AE}" pid="10" name="Offisync_SavedByUsername">
    <vt:lpwstr>Jay Shah (shahji4)</vt:lpwstr>
  </property>
  <property fmtid="{D5CDD505-2E9C-101B-9397-08002B2CF9AE}" pid="11" name="CentralDesktop_MDAdded">
    <vt:lpwstr>True</vt:lpwstr>
  </property>
</Properties>
</file>