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96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32">
          <p15:clr>
            <a:srgbClr val="A4A3A4"/>
          </p15:clr>
        </p15:guide>
        <p15:guide id="3" orient="horz" pos="4059">
          <p15:clr>
            <a:srgbClr val="A4A3A4"/>
          </p15:clr>
        </p15:guide>
        <p15:guide id="4" orient="horz" pos="3772">
          <p15:clr>
            <a:srgbClr val="A4A3A4"/>
          </p15:clr>
        </p15:guide>
        <p15:guide id="5" orient="horz" pos="3670">
          <p15:clr>
            <a:srgbClr val="A4A3A4"/>
          </p15:clr>
        </p15:guide>
        <p15:guide id="6" orient="horz" pos="287">
          <p15:clr>
            <a:srgbClr val="A4A3A4"/>
          </p15:clr>
        </p15:guide>
        <p15:guide id="7" orient="horz" pos="866">
          <p15:clr>
            <a:srgbClr val="A4A3A4"/>
          </p15:clr>
        </p15:guide>
        <p15:guide id="8" orient="horz" pos="938">
          <p15:clr>
            <a:srgbClr val="A4A3A4"/>
          </p15:clr>
        </p15:guide>
        <p15:guide id="9" pos="2880">
          <p15:clr>
            <a:srgbClr val="A4A3A4"/>
          </p15:clr>
        </p15:guide>
        <p15:guide id="10" pos="432">
          <p15:clr>
            <a:srgbClr val="A4A3A4"/>
          </p15:clr>
        </p15:guide>
        <p15:guide id="11" pos="5328">
          <p15:clr>
            <a:srgbClr val="A4A3A4"/>
          </p15:clr>
        </p15:guide>
        <p15:guide id="12" pos="290">
          <p15:clr>
            <a:srgbClr val="A4A3A4"/>
          </p15:clr>
        </p15:guide>
        <p15:guide id="13" pos="5473">
          <p15:clr>
            <a:srgbClr val="A4A3A4"/>
          </p15:clr>
        </p15:guide>
        <p15:guide id="14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EFEFE"/>
    <a:srgbClr val="4CA8D6"/>
    <a:srgbClr val="F8901F"/>
    <a:srgbClr val="4F95CB"/>
    <a:srgbClr val="E46C0A"/>
    <a:srgbClr val="448AD5"/>
    <a:srgbClr val="444343"/>
    <a:srgbClr val="EF7325"/>
    <a:srgbClr val="F68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0" autoAdjust="0"/>
    <p:restoredTop sz="99855" autoAdjust="0"/>
  </p:normalViewPr>
  <p:slideViewPr>
    <p:cSldViewPr snapToGrid="0" snapToObjects="1">
      <p:cViewPr>
        <p:scale>
          <a:sx n="139" d="100"/>
          <a:sy n="139" d="100"/>
        </p:scale>
        <p:origin x="-1848" y="-104"/>
      </p:cViewPr>
      <p:guideLst>
        <p:guide orient="horz" pos="2160"/>
        <p:guide orient="horz" pos="432"/>
        <p:guide orient="horz" pos="4059"/>
        <p:guide orient="horz" pos="3772"/>
        <p:guide orient="horz" pos="3609"/>
        <p:guide orient="horz" pos="287"/>
        <p:guide orient="horz" pos="811"/>
        <p:guide orient="horz" pos="938"/>
        <p:guide pos="2880"/>
        <p:guide pos="569"/>
        <p:guide pos="5328"/>
        <p:guide pos="290"/>
        <p:guide pos="5473"/>
        <p:guide pos="4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746E8-05E4-3644-BCCE-9607534F9B7C}" type="datetimeFigureOut">
              <a:rPr lang="en-US" smtClean="0"/>
              <a:pPr/>
              <a:t>6/23/15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9F21F-58D9-554F-8E63-28CDC8778F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72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6C20A-F5FD-B449-9E78-1E2B0047B83D}" type="datetimeFigureOut">
              <a:rPr lang="en-US" smtClean="0"/>
              <a:pPr/>
              <a:t>6/23/15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FDAAE-257C-204E-AAD6-620CB80895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50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Text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4668"/>
            <a:ext cx="7617882" cy="47714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rgbClr val="3D3738"/>
                </a:solidFill>
              </a:defRPr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600"/>
            </a:lvl3pPr>
            <a:lvl4pPr>
              <a:lnSpc>
                <a:spcPct val="9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9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92070" y="188106"/>
            <a:ext cx="6985001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4668"/>
            <a:ext cx="3797300" cy="44344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400">
                <a:solidFill>
                  <a:srgbClr val="3D3738"/>
                </a:solidFill>
                <a:latin typeface="Arial"/>
                <a:cs typeface="Arial"/>
              </a:defRPr>
            </a:lvl1pPr>
            <a:lvl2pPr>
              <a:lnSpc>
                <a:spcPct val="90000"/>
              </a:lnSpc>
              <a:defRPr sz="2000">
                <a:latin typeface="Arial"/>
                <a:cs typeface="Arial"/>
              </a:defRPr>
            </a:lvl2pPr>
            <a:lvl3pPr>
              <a:lnSpc>
                <a:spcPct val="90000"/>
              </a:lnSpc>
              <a:defRPr sz="1600">
                <a:latin typeface="Arial"/>
                <a:cs typeface="Arial"/>
              </a:defRPr>
            </a:lvl3pPr>
            <a:lvl4pPr>
              <a:lnSpc>
                <a:spcPct val="9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4pPr>
            <a:lvl5pPr>
              <a:lnSpc>
                <a:spcPct val="9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4425951" y="1354668"/>
            <a:ext cx="3797300" cy="443441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F7325"/>
              </a:buClr>
              <a:buSzTx/>
              <a:buFont typeface="Arial"/>
              <a:buChar char="•"/>
              <a:tabLst/>
              <a:defRPr sz="2400"/>
            </a:lvl1pPr>
            <a:lvl2pPr marL="742950" marR="0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Lucida Grande"/>
              <a:buChar char="›"/>
              <a:tabLst/>
              <a:defRPr sz="2000"/>
            </a:lvl2pPr>
            <a:lvl3pPr marL="1200150" marR="0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F7325"/>
              </a:buClr>
              <a:buSzTx/>
              <a:buFont typeface="Arial"/>
              <a:buChar char="•"/>
              <a:tabLst/>
              <a:defRPr sz="1600"/>
            </a:lvl3pPr>
            <a:lvl4pPr marL="1600200" marR="0" indent="-2286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200">
                <a:solidFill>
                  <a:srgbClr val="7F7F7F"/>
                </a:solidFill>
              </a:defRPr>
            </a:lvl4pPr>
            <a:lvl5pPr marL="2057400" marR="0" indent="-2286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12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92070" y="188106"/>
            <a:ext cx="6985001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/3 Layout w/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451797"/>
            <a:ext cx="3008313" cy="3395134"/>
          </a:xfrm>
          <a:prstGeom prst="rect">
            <a:avLst/>
          </a:prstGeom>
        </p:spPr>
        <p:txBody>
          <a:bodyPr lIns="91440" tIns="0" rIns="91440" bIns="0"/>
          <a:lstStyle>
            <a:lvl1pPr marL="0" indent="0">
              <a:lnSpc>
                <a:spcPts val="1800"/>
              </a:lnSpc>
              <a:buNone/>
              <a:defRPr sz="1600" baseline="0">
                <a:solidFill>
                  <a:srgbClr val="3D3738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description text to the left side of the slide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346896"/>
            <a:ext cx="3005138" cy="1030817"/>
          </a:xfrm>
          <a:prstGeom prst="rect">
            <a:avLst/>
          </a:prstGeom>
        </p:spPr>
        <p:txBody>
          <a:bodyPr lIns="91440" rIns="91440" bIns="0">
            <a:noAutofit/>
          </a:bodyPr>
          <a:lstStyle>
            <a:lvl1pPr marL="0" indent="0">
              <a:lnSpc>
                <a:spcPts val="2400"/>
              </a:lnSpc>
              <a:buNone/>
              <a:defRPr sz="2400" b="1" i="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Insert a small title up to three lines long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2"/>
          </p:nvPr>
        </p:nvSpPr>
        <p:spPr>
          <a:xfrm>
            <a:off x="3545419" y="1346896"/>
            <a:ext cx="4466164" cy="450003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F7325"/>
              </a:buClr>
              <a:buSzTx/>
              <a:buFont typeface="Arial"/>
              <a:buChar char="•"/>
              <a:tabLst/>
              <a:defRPr sz="2400"/>
            </a:lvl1pPr>
            <a:lvl2pPr marL="742950" marR="0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Lucida Grande"/>
              <a:buChar char="›"/>
              <a:tabLst/>
              <a:defRPr sz="2000"/>
            </a:lvl2pPr>
            <a:lvl3pPr marL="1200150" marR="0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F7325"/>
              </a:buClr>
              <a:buSzTx/>
              <a:buFont typeface="Arial"/>
              <a:buChar char="•"/>
              <a:tabLst/>
              <a:defRPr sz="1600"/>
            </a:lvl3pPr>
            <a:lvl4pPr marL="1600200" marR="0" indent="-2286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200">
                <a:solidFill>
                  <a:srgbClr val="7F7F7F"/>
                </a:solidFill>
              </a:defRPr>
            </a:lvl4pPr>
            <a:lvl5pPr marL="2057400" marR="0" indent="-2286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12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92070" y="188106"/>
            <a:ext cx="6985001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w/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83240"/>
            <a:ext cx="3797301" cy="685800"/>
          </a:xfrm>
          <a:prstGeom prst="rect">
            <a:avLst/>
          </a:prstGeom>
        </p:spPr>
        <p:txBody>
          <a:bodyPr lIns="91440" tIns="0" rIns="91440" bIns="0" anchor="t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="1">
                <a:solidFill>
                  <a:srgbClr val="EF732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 title up to two lines in length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5951" y="1383240"/>
            <a:ext cx="3797300" cy="685800"/>
          </a:xfrm>
          <a:prstGeom prst="rect">
            <a:avLst/>
          </a:prstGeom>
        </p:spPr>
        <p:txBody>
          <a:bodyPr lIns="91440" tIns="0" rIns="91440" bIns="0" anchor="t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="1">
                <a:solidFill>
                  <a:srgbClr val="EF732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add a title up to two lines in length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57201" y="2190750"/>
            <a:ext cx="3797300" cy="359833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600"/>
            </a:lvl3pPr>
            <a:lvl4pPr>
              <a:lnSpc>
                <a:spcPct val="9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9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425951" y="2190750"/>
            <a:ext cx="3797300" cy="3598333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F7325"/>
              </a:buClr>
              <a:buSzTx/>
              <a:buFont typeface="Arial"/>
              <a:buChar char="•"/>
              <a:tabLst/>
              <a:defRPr sz="2400"/>
            </a:lvl1pPr>
            <a:lvl2pPr marL="742950" marR="0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prstClr val="black">
                  <a:lumMod val="50000"/>
                  <a:lumOff val="50000"/>
                </a:prstClr>
              </a:buClr>
              <a:buSzTx/>
              <a:buFont typeface="Lucida Grande"/>
              <a:buChar char="›"/>
              <a:tabLst/>
              <a:defRPr sz="2000"/>
            </a:lvl2pPr>
            <a:lvl3pPr marL="1200150" marR="0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EF7325"/>
              </a:buClr>
              <a:buSzTx/>
              <a:buFont typeface="Arial"/>
              <a:buChar char="•"/>
              <a:tabLst/>
              <a:defRPr sz="1600"/>
            </a:lvl3pPr>
            <a:lvl4pPr marL="1600200" marR="0" indent="-2286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200">
                <a:solidFill>
                  <a:srgbClr val="7F7F7F"/>
                </a:solidFill>
              </a:defRPr>
            </a:lvl4pPr>
            <a:lvl5pPr marL="2057400" marR="0" indent="-2286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12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92070" y="188106"/>
            <a:ext cx="6985001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52368" y="1457325"/>
            <a:ext cx="3474549" cy="29828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200"/>
              </a:spcBef>
              <a:spcAft>
                <a:spcPts val="100"/>
              </a:spcAft>
            </a:pPr>
            <a:r>
              <a:rPr lang="en-US" sz="1400" b="1" dirty="0" smtClean="0">
                <a:solidFill>
                  <a:srgbClr val="3D3738"/>
                </a:solidFill>
              </a:rPr>
              <a:t>Text Formatting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dirty="0" smtClean="0">
                <a:solidFill>
                  <a:srgbClr val="3D3738"/>
                </a:solidFill>
              </a:rPr>
              <a:t>Text should </a:t>
            </a:r>
            <a:r>
              <a:rPr lang="en-US" sz="1200" baseline="0" dirty="0" smtClean="0">
                <a:solidFill>
                  <a:srgbClr val="3D3738"/>
                </a:solidFill>
              </a:rPr>
              <a:t>be Calibri, and ideally will be 14pt size. However, the size can be enlarged to fit available space if desired.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Text in main cells should gray.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Text in header cells should be white and bold.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Drag the bottom border of the header row up to shrink it to the height of the text contained within.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Adjust the height and width of main content rows to give breathing room to content. 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Horizontally align text (left, right, center) to best suit content.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Vertically center text in all cells.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919527"/>
              </p:ext>
            </p:extLst>
          </p:nvPr>
        </p:nvGraphicFramePr>
        <p:xfrm>
          <a:off x="457201" y="1489075"/>
          <a:ext cx="3712632" cy="3717037"/>
        </p:xfrm>
        <a:graphic>
          <a:graphicData uri="http://schemas.openxmlformats.org/drawingml/2006/table">
            <a:tbl>
              <a:tblPr firstRow="1" bandRow="1">
                <a:effectLst/>
                <a:tableStyleId>{775DCB02-9BB8-47FD-8907-85C794F793BA}</a:tableStyleId>
              </a:tblPr>
              <a:tblGrid>
                <a:gridCol w="1418268"/>
                <a:gridCol w="1147182"/>
                <a:gridCol w="1147182"/>
              </a:tblGrid>
              <a:tr h="186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8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8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8D6"/>
                    </a:solidFill>
                  </a:tcPr>
                </a:tc>
              </a:tr>
              <a:tr h="6695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Main cell content</a:t>
                      </a:r>
                      <a:endParaRPr lang="en-US" sz="1400" dirty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06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79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4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0619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Main cell content</a:t>
                      </a:r>
                      <a:endParaRPr lang="en-US" sz="1400" dirty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2070" y="188106"/>
            <a:ext cx="6985001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TABLE GUIDELINES</a:t>
            </a:r>
            <a:endParaRPr lang="en-US" dirty="0"/>
          </a:p>
        </p:txBody>
      </p:sp>
      <p:sp>
        <p:nvSpPr>
          <p:cNvPr id="1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52368" y="1457325"/>
            <a:ext cx="3474549" cy="29828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1200"/>
              </a:spcBef>
              <a:spcAft>
                <a:spcPts val="100"/>
              </a:spcAft>
            </a:pPr>
            <a:r>
              <a:rPr lang="en-US" sz="1400" b="1" dirty="0" smtClean="0">
                <a:solidFill>
                  <a:srgbClr val="3D3738"/>
                </a:solidFill>
              </a:rPr>
              <a:t>Text Formatting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dirty="0" smtClean="0">
                <a:solidFill>
                  <a:srgbClr val="3D3738"/>
                </a:solidFill>
              </a:rPr>
              <a:t>Text should </a:t>
            </a:r>
            <a:r>
              <a:rPr lang="en-US" sz="1200" baseline="0" dirty="0" smtClean="0">
                <a:solidFill>
                  <a:srgbClr val="3D3738"/>
                </a:solidFill>
              </a:rPr>
              <a:t>be Calibri, and ideally will be 14pt size. However, the size can be enlarged to fit available space if desired.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Text in main cells should gray.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Text in header cells should be white and bold.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Drag the bottom border of the header row up to shrink it to the height of the text contained within.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Adjust the height and width of main content rows to give breathing room to content. 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Horizontally align text (left, right, center) to best suit content.</a:t>
            </a:r>
          </a:p>
          <a:p>
            <a:pPr marL="118872" indent="-118872">
              <a:spcBef>
                <a:spcPts val="600"/>
              </a:spcBef>
              <a:buFont typeface="Arial"/>
              <a:buChar char="•"/>
            </a:pPr>
            <a:r>
              <a:rPr lang="en-US" sz="1200" baseline="0" dirty="0" smtClean="0">
                <a:solidFill>
                  <a:srgbClr val="3D3738"/>
                </a:solidFill>
              </a:rPr>
              <a:t>Vertically center text in all cells.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83919527"/>
              </p:ext>
            </p:extLst>
          </p:nvPr>
        </p:nvGraphicFramePr>
        <p:xfrm>
          <a:off x="457201" y="1489075"/>
          <a:ext cx="3712632" cy="3717037"/>
        </p:xfrm>
        <a:graphic>
          <a:graphicData uri="http://schemas.openxmlformats.org/drawingml/2006/table">
            <a:tbl>
              <a:tblPr firstRow="1" bandRow="1">
                <a:effectLst/>
                <a:tableStyleId>{775DCB02-9BB8-47FD-8907-85C794F793BA}</a:tableStyleId>
              </a:tblPr>
              <a:tblGrid>
                <a:gridCol w="1418268"/>
                <a:gridCol w="1147182"/>
                <a:gridCol w="1147182"/>
              </a:tblGrid>
              <a:tr h="186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Label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8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8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8D6"/>
                    </a:solidFill>
                  </a:tcPr>
                </a:tc>
              </a:tr>
              <a:tr h="6695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Main cell content</a:t>
                      </a:r>
                      <a:endParaRPr lang="en-US" sz="1400" dirty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06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679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47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0619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Main cell content</a:t>
                      </a:r>
                      <a:endParaRPr lang="en-US" sz="1400" dirty="0" smtClean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Main cell content</a:t>
                      </a:r>
                      <a:endParaRPr lang="en-US" sz="1400" dirty="0">
                        <a:solidFill>
                          <a:srgbClr val="3D373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57201" y="2678277"/>
            <a:ext cx="3657599" cy="807914"/>
            <a:chOff x="914401" y="2567225"/>
            <a:chExt cx="3657599" cy="807914"/>
          </a:xfrm>
        </p:grpSpPr>
        <p:sp>
          <p:nvSpPr>
            <p:cNvPr id="9" name="Rectangle 8"/>
            <p:cNvSpPr/>
            <p:nvPr userDrawn="1"/>
          </p:nvSpPr>
          <p:spPr>
            <a:xfrm>
              <a:off x="914401" y="2567225"/>
              <a:ext cx="924938" cy="8079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839339" y="2567226"/>
              <a:ext cx="2732661" cy="807913"/>
            </a:xfrm>
            <a:prstGeom prst="rect">
              <a:avLst/>
            </a:prstGeom>
            <a:noFill/>
          </p:spPr>
          <p:txBody>
            <a:bodyPr wrap="square" lIns="182880" tIns="0" rIns="0" bIns="0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dirty="0" smtClean="0"/>
                <a:t>Text/Background</a:t>
              </a:r>
            </a:p>
            <a:p>
              <a:pPr>
                <a:spcAft>
                  <a:spcPts val="0"/>
                </a:spcAft>
              </a:pPr>
              <a:r>
                <a:rPr lang="en-US" sz="1400" dirty="0" smtClean="0"/>
                <a:t>White</a:t>
              </a:r>
              <a:endParaRPr lang="en-US" sz="1400" baseline="0" dirty="0" smtClean="0"/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Anything that needs to be white throughout the presentation.</a:t>
              </a:r>
              <a:endParaRPr lang="en-US" sz="1100" dirty="0"/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0" y="1545665"/>
            <a:ext cx="7630583" cy="602752"/>
          </a:xfrm>
          <a:prstGeom prst="rect">
            <a:avLst/>
          </a:prstGeom>
        </p:spPr>
        <p:txBody>
          <a:bodyPr vert="horz" lIns="457200" tIns="0" rIns="0" bIns="0" rtlCol="0" anchor="ctr">
            <a:normAutofit/>
          </a:bodyPr>
          <a:lstStyle>
            <a:lvl1pPr>
              <a:lnSpc>
                <a:spcPct val="100000"/>
              </a:lnSpc>
              <a:defRPr sz="1800"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1"/>
                </a:solidFill>
              </a:rPr>
              <a:t>Outlining the name of the color in the theme, the color build, and the main uses for said color throughout the presentation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472517" y="3867479"/>
            <a:ext cx="3657599" cy="807914"/>
            <a:chOff x="914401" y="3930587"/>
            <a:chExt cx="3657599" cy="80791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914401" y="3930587"/>
              <a:ext cx="924938" cy="807913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1839339" y="3930588"/>
              <a:ext cx="2732661" cy="807913"/>
            </a:xfrm>
            <a:prstGeom prst="rect">
              <a:avLst/>
            </a:prstGeom>
            <a:noFill/>
          </p:spPr>
          <p:txBody>
            <a:bodyPr wrap="square" lIns="182880" tIns="0" rIns="0" bIns="0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dirty="0" smtClean="0"/>
                <a:t>Accent 2</a:t>
              </a:r>
            </a:p>
            <a:p>
              <a:pPr>
                <a:spcAft>
                  <a:spcPts val="0"/>
                </a:spcAft>
              </a:pPr>
              <a:r>
                <a:rPr lang="en-US" sz="1400" dirty="0" smtClean="0"/>
                <a:t>Orange </a:t>
              </a:r>
              <a:r>
                <a:rPr lang="en-US" sz="1000" dirty="0" smtClean="0"/>
                <a:t>(RGB: 255, 102, 0</a:t>
              </a:r>
              <a:r>
                <a:rPr lang="en-US" sz="1000" baseline="0" dirty="0" smtClean="0"/>
                <a:t>)</a:t>
              </a:r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Figure outlines</a:t>
              </a:r>
              <a:br>
                <a:rPr lang="en-US" sz="1100" baseline="0" dirty="0" smtClean="0"/>
              </a:br>
              <a:r>
                <a:rPr lang="en-US" sz="1100" baseline="0" dirty="0" smtClean="0"/>
                <a:t>Callout text</a:t>
              </a:r>
              <a:endParaRPr lang="en-US" sz="11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1" y="3867479"/>
            <a:ext cx="3657599" cy="846386"/>
            <a:chOff x="914401" y="1489075"/>
            <a:chExt cx="3657599" cy="8463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1" y="1489075"/>
              <a:ext cx="924938" cy="8079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1839339" y="1489075"/>
              <a:ext cx="2732661" cy="846386"/>
            </a:xfrm>
            <a:prstGeom prst="rect">
              <a:avLst/>
            </a:prstGeom>
            <a:noFill/>
          </p:spPr>
          <p:txBody>
            <a:bodyPr wrap="square" lIns="182880" tIns="0" rIns="0" bIns="0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dirty="0" smtClean="0"/>
                <a:t>Text/Background</a:t>
              </a:r>
            </a:p>
            <a:p>
              <a:pPr>
                <a:spcAft>
                  <a:spcPts val="0"/>
                </a:spcAft>
              </a:pPr>
              <a:r>
                <a:rPr lang="en-US" sz="1400" dirty="0" smtClean="0"/>
                <a:t>Gray </a:t>
              </a:r>
              <a:r>
                <a:rPr lang="en-US" sz="1000" dirty="0" smtClean="0"/>
                <a:t>(RGB: 64, 64, 64)</a:t>
              </a:r>
              <a:endParaRPr lang="en-US" sz="1000" baseline="0" dirty="0" smtClean="0"/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Slide bullets, Blocks of text,</a:t>
              </a:r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Header rows in tables</a:t>
              </a:r>
              <a:endParaRPr lang="en-US" sz="11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72517" y="2678279"/>
            <a:ext cx="3657599" cy="807912"/>
            <a:chOff x="914401" y="2567226"/>
            <a:chExt cx="3657599" cy="807912"/>
          </a:xfrm>
        </p:grpSpPr>
        <p:sp>
          <p:nvSpPr>
            <p:cNvPr id="23" name="Rectangle 22"/>
            <p:cNvSpPr/>
            <p:nvPr userDrawn="1"/>
          </p:nvSpPr>
          <p:spPr>
            <a:xfrm>
              <a:off x="914401" y="2567226"/>
              <a:ext cx="924938" cy="80791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1839339" y="2567226"/>
              <a:ext cx="2732661" cy="638636"/>
            </a:xfrm>
            <a:prstGeom prst="rect">
              <a:avLst/>
            </a:prstGeom>
            <a:noFill/>
          </p:spPr>
          <p:txBody>
            <a:bodyPr wrap="square" lIns="182880" tIns="0" rIns="0" bIns="0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dirty="0" smtClean="0"/>
                <a:t>Accent 1</a:t>
              </a:r>
            </a:p>
            <a:p>
              <a:pPr>
                <a:spcAft>
                  <a:spcPts val="0"/>
                </a:spcAft>
              </a:pPr>
              <a:r>
                <a:rPr lang="en-US" sz="1400" dirty="0" smtClean="0"/>
                <a:t>Medium Blue </a:t>
              </a:r>
              <a:r>
                <a:rPr lang="en-US" sz="1000" dirty="0" smtClean="0"/>
                <a:t>(RGB: 68, 138, 213)</a:t>
              </a:r>
              <a:endParaRPr lang="en-US" sz="1000" baseline="0" dirty="0" smtClean="0"/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Title text</a:t>
              </a:r>
              <a:endParaRPr lang="en-US" sz="11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72517" y="5056684"/>
            <a:ext cx="3657599" cy="846386"/>
            <a:chOff x="914401" y="3930588"/>
            <a:chExt cx="3657599" cy="846386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1" y="3930588"/>
              <a:ext cx="924938" cy="80791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1839339" y="3930588"/>
              <a:ext cx="2732661" cy="846386"/>
            </a:xfrm>
            <a:prstGeom prst="rect">
              <a:avLst/>
            </a:prstGeom>
            <a:noFill/>
          </p:spPr>
          <p:txBody>
            <a:bodyPr wrap="square" lIns="182880" tIns="0" rIns="0" bIns="0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400" dirty="0" smtClean="0"/>
                <a:t>Accent</a:t>
              </a:r>
              <a:r>
                <a:rPr lang="en-US" sz="1400" baseline="0" dirty="0" smtClean="0"/>
                <a:t> 3</a:t>
              </a:r>
              <a:endParaRPr lang="en-US" sz="1400" dirty="0" smtClean="0"/>
            </a:p>
            <a:p>
              <a:pPr>
                <a:spcAft>
                  <a:spcPts val="0"/>
                </a:spcAft>
              </a:pPr>
              <a:r>
                <a:rPr lang="en-US" sz="1400" dirty="0" smtClean="0"/>
                <a:t>Light Blue </a:t>
              </a:r>
              <a:r>
                <a:rPr lang="en-US" sz="1000" dirty="0" smtClean="0"/>
                <a:t>(RGB: 76, 168, 214</a:t>
              </a:r>
              <a:r>
                <a:rPr lang="en-US" sz="1000" baseline="0" dirty="0" smtClean="0"/>
                <a:t>)</a:t>
              </a:r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Accents as needed</a:t>
              </a:r>
            </a:p>
            <a:p>
              <a:pPr>
                <a:spcBef>
                  <a:spcPts val="300"/>
                </a:spcBef>
                <a:spcAft>
                  <a:spcPts val="0"/>
                </a:spcAft>
              </a:pPr>
              <a:r>
                <a:rPr lang="en-US" sz="1100" baseline="0" dirty="0" smtClean="0"/>
                <a:t>Callout text</a:t>
              </a:r>
              <a:endParaRPr lang="en-US" sz="1100" dirty="0"/>
            </a:p>
          </p:txBody>
        </p:sp>
      </p:grpSp>
      <p:sp>
        <p:nvSpPr>
          <p:cNvPr id="3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2070" y="188106"/>
            <a:ext cx="6985001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dirty="0" smtClean="0"/>
              <a:t>THEME COLOR GUIDELINES</a:t>
            </a:r>
            <a:endParaRPr lang="en-US" dirty="0"/>
          </a:p>
        </p:txBody>
      </p:sp>
      <p:sp>
        <p:nvSpPr>
          <p:cNvPr id="3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1"/>
          <p:cNvSpPr txBox="1">
            <a:spLocks/>
          </p:cNvSpPr>
          <p:nvPr userDrawn="1"/>
        </p:nvSpPr>
        <p:spPr>
          <a:xfrm>
            <a:off x="0" y="1545665"/>
            <a:ext cx="7630583" cy="602752"/>
          </a:xfrm>
          <a:prstGeom prst="rect">
            <a:avLst/>
          </a:prstGeom>
        </p:spPr>
        <p:txBody>
          <a:bodyPr vert="horz" lIns="457200" tIns="0" rIns="0" bIns="0" rtlCol="0" anchor="ctr">
            <a:normAutofit/>
          </a:bodyPr>
          <a:lstStyle>
            <a:lvl1pPr>
              <a:lnSpc>
                <a:spcPct val="100000"/>
              </a:lnSpc>
              <a:defRPr sz="1800" baseline="0">
                <a:solidFill>
                  <a:schemeClr val="bg2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accent1"/>
                </a:solidFill>
              </a:rPr>
              <a:t>Outlining the name of the color in the theme, the color build, and the main uses for said color throughout the presentation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5397455" y="3867480"/>
            <a:ext cx="2732661" cy="807913"/>
          </a:xfrm>
          <a:prstGeom prst="rect">
            <a:avLst/>
          </a:prstGeom>
          <a:noFill/>
        </p:spPr>
        <p:txBody>
          <a:bodyPr wrap="square" lIns="182880" tIns="0" rIns="0" bIns="0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smtClean="0"/>
              <a:t>Accent 2</a:t>
            </a:r>
          </a:p>
          <a:p>
            <a:pPr>
              <a:spcAft>
                <a:spcPts val="0"/>
              </a:spcAft>
            </a:pPr>
            <a:r>
              <a:rPr lang="en-US" sz="1400" dirty="0" smtClean="0"/>
              <a:t>Orange </a:t>
            </a:r>
            <a:r>
              <a:rPr lang="en-US" sz="1000" dirty="0" smtClean="0"/>
              <a:t>(RGB: 255, 102, 0</a:t>
            </a:r>
            <a:r>
              <a:rPr lang="en-US" sz="1000" baseline="0" dirty="0" smtClean="0"/>
              <a:t>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1100" baseline="0" dirty="0" smtClean="0"/>
              <a:t>Figure outlines</a:t>
            </a:r>
            <a:br>
              <a:rPr lang="en-US" sz="1100" baseline="0" dirty="0" smtClean="0"/>
            </a:br>
            <a:r>
              <a:rPr lang="en-US" sz="1100" baseline="0" dirty="0" smtClean="0"/>
              <a:t>Callout text</a:t>
            </a:r>
            <a:endParaRPr lang="en-US" sz="1100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1382139" y="3867479"/>
            <a:ext cx="2732661" cy="846386"/>
          </a:xfrm>
          <a:prstGeom prst="rect">
            <a:avLst/>
          </a:prstGeom>
          <a:noFill/>
        </p:spPr>
        <p:txBody>
          <a:bodyPr wrap="square" lIns="182880" tIns="0" rIns="0" bIns="0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smtClean="0"/>
              <a:t>Text/Background</a:t>
            </a:r>
          </a:p>
          <a:p>
            <a:pPr>
              <a:spcAft>
                <a:spcPts val="0"/>
              </a:spcAft>
            </a:pPr>
            <a:r>
              <a:rPr lang="en-US" sz="1400" dirty="0" smtClean="0"/>
              <a:t>Gray </a:t>
            </a:r>
            <a:r>
              <a:rPr lang="en-US" sz="1000" dirty="0" smtClean="0"/>
              <a:t>(RGB: 64, 64, 64)</a:t>
            </a:r>
            <a:endParaRPr lang="en-US" sz="1000" baseline="0" dirty="0" smtClean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1100" baseline="0" dirty="0" smtClean="0"/>
              <a:t>Slide bullets, Blocks of text,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1100" baseline="0" dirty="0" smtClean="0"/>
              <a:t>Header rows in tables</a:t>
            </a:r>
            <a:endParaRPr lang="en-US" sz="11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/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00307" y="-56021"/>
            <a:ext cx="8788695" cy="7004890"/>
          </a:xfrm>
          <a:custGeom>
            <a:avLst/>
            <a:gdLst>
              <a:gd name="connsiteX0" fmla="*/ 13063 w 5695406"/>
              <a:gd name="connsiteY0" fmla="*/ 0 h 5773783"/>
              <a:gd name="connsiteX1" fmla="*/ 4075612 w 5695406"/>
              <a:gd name="connsiteY1" fmla="*/ 0 h 5773783"/>
              <a:gd name="connsiteX2" fmla="*/ 4362995 w 5695406"/>
              <a:gd name="connsiteY2" fmla="*/ 0 h 5773783"/>
              <a:gd name="connsiteX3" fmla="*/ 4585063 w 5695406"/>
              <a:gd name="connsiteY3" fmla="*/ 78377 h 5773783"/>
              <a:gd name="connsiteX4" fmla="*/ 5695406 w 5695406"/>
              <a:gd name="connsiteY4" fmla="*/ 2886891 h 5773783"/>
              <a:gd name="connsiteX5" fmla="*/ 4663440 w 5695406"/>
              <a:gd name="connsiteY5" fmla="*/ 5630091 h 5773783"/>
              <a:gd name="connsiteX6" fmla="*/ 4493623 w 5695406"/>
              <a:gd name="connsiteY6" fmla="*/ 5773783 h 5773783"/>
              <a:gd name="connsiteX7" fmla="*/ 0 w 5695406"/>
              <a:gd name="connsiteY7" fmla="*/ 5773783 h 5773783"/>
              <a:gd name="connsiteX8" fmla="*/ 13063 w 5695406"/>
              <a:gd name="connsiteY8" fmla="*/ 0 h 5773783"/>
              <a:gd name="connsiteX0" fmla="*/ 13063 w 5695406"/>
              <a:gd name="connsiteY0" fmla="*/ 309203 h 6082986"/>
              <a:gd name="connsiteX1" fmla="*/ 4075612 w 5695406"/>
              <a:gd name="connsiteY1" fmla="*/ 309203 h 6082986"/>
              <a:gd name="connsiteX2" fmla="*/ 4145491 w 5695406"/>
              <a:gd name="connsiteY2" fmla="*/ 0 h 6082986"/>
              <a:gd name="connsiteX3" fmla="*/ 4585063 w 5695406"/>
              <a:gd name="connsiteY3" fmla="*/ 387580 h 6082986"/>
              <a:gd name="connsiteX4" fmla="*/ 5695406 w 5695406"/>
              <a:gd name="connsiteY4" fmla="*/ 3196094 h 6082986"/>
              <a:gd name="connsiteX5" fmla="*/ 4663440 w 5695406"/>
              <a:gd name="connsiteY5" fmla="*/ 5939294 h 6082986"/>
              <a:gd name="connsiteX6" fmla="*/ 4493623 w 5695406"/>
              <a:gd name="connsiteY6" fmla="*/ 6082986 h 6082986"/>
              <a:gd name="connsiteX7" fmla="*/ 0 w 5695406"/>
              <a:gd name="connsiteY7" fmla="*/ 6082986 h 6082986"/>
              <a:gd name="connsiteX8" fmla="*/ 13063 w 5695406"/>
              <a:gd name="connsiteY8" fmla="*/ 309203 h 6082986"/>
              <a:gd name="connsiteX0" fmla="*/ 13063 w 5695406"/>
              <a:gd name="connsiteY0" fmla="*/ 309203 h 6082986"/>
              <a:gd name="connsiteX1" fmla="*/ 3694979 w 5695406"/>
              <a:gd name="connsiteY1" fmla="*/ 17178 h 6082986"/>
              <a:gd name="connsiteX2" fmla="*/ 4145491 w 5695406"/>
              <a:gd name="connsiteY2" fmla="*/ 0 h 6082986"/>
              <a:gd name="connsiteX3" fmla="*/ 4585063 w 5695406"/>
              <a:gd name="connsiteY3" fmla="*/ 387580 h 6082986"/>
              <a:gd name="connsiteX4" fmla="*/ 5695406 w 5695406"/>
              <a:gd name="connsiteY4" fmla="*/ 3196094 h 6082986"/>
              <a:gd name="connsiteX5" fmla="*/ 4663440 w 5695406"/>
              <a:gd name="connsiteY5" fmla="*/ 5939294 h 6082986"/>
              <a:gd name="connsiteX6" fmla="*/ 4493623 w 5695406"/>
              <a:gd name="connsiteY6" fmla="*/ 6082986 h 6082986"/>
              <a:gd name="connsiteX7" fmla="*/ 0 w 5695406"/>
              <a:gd name="connsiteY7" fmla="*/ 6082986 h 6082986"/>
              <a:gd name="connsiteX8" fmla="*/ 13063 w 5695406"/>
              <a:gd name="connsiteY8" fmla="*/ 309203 h 6082986"/>
              <a:gd name="connsiteX0" fmla="*/ 862 w 5701330"/>
              <a:gd name="connsiteY0" fmla="*/ 0 h 6082986"/>
              <a:gd name="connsiteX1" fmla="*/ 3700903 w 5701330"/>
              <a:gd name="connsiteY1" fmla="*/ 17178 h 6082986"/>
              <a:gd name="connsiteX2" fmla="*/ 4151415 w 5701330"/>
              <a:gd name="connsiteY2" fmla="*/ 0 h 6082986"/>
              <a:gd name="connsiteX3" fmla="*/ 4590987 w 5701330"/>
              <a:gd name="connsiteY3" fmla="*/ 387580 h 6082986"/>
              <a:gd name="connsiteX4" fmla="*/ 5701330 w 5701330"/>
              <a:gd name="connsiteY4" fmla="*/ 3196094 h 6082986"/>
              <a:gd name="connsiteX5" fmla="*/ 4669364 w 5701330"/>
              <a:gd name="connsiteY5" fmla="*/ 5939294 h 6082986"/>
              <a:gd name="connsiteX6" fmla="*/ 4499547 w 5701330"/>
              <a:gd name="connsiteY6" fmla="*/ 6082986 h 6082986"/>
              <a:gd name="connsiteX7" fmla="*/ 5924 w 5701330"/>
              <a:gd name="connsiteY7" fmla="*/ 6082986 h 6082986"/>
              <a:gd name="connsiteX8" fmla="*/ 862 w 5701330"/>
              <a:gd name="connsiteY8" fmla="*/ 0 h 6082986"/>
              <a:gd name="connsiteX0" fmla="*/ 393697 w 6094165"/>
              <a:gd name="connsiteY0" fmla="*/ 0 h 6426545"/>
              <a:gd name="connsiteX1" fmla="*/ 4093738 w 6094165"/>
              <a:gd name="connsiteY1" fmla="*/ 17178 h 6426545"/>
              <a:gd name="connsiteX2" fmla="*/ 4544250 w 6094165"/>
              <a:gd name="connsiteY2" fmla="*/ 0 h 6426545"/>
              <a:gd name="connsiteX3" fmla="*/ 4983822 w 6094165"/>
              <a:gd name="connsiteY3" fmla="*/ 387580 h 6426545"/>
              <a:gd name="connsiteX4" fmla="*/ 6094165 w 6094165"/>
              <a:gd name="connsiteY4" fmla="*/ 3196094 h 6426545"/>
              <a:gd name="connsiteX5" fmla="*/ 5062199 w 6094165"/>
              <a:gd name="connsiteY5" fmla="*/ 5939294 h 6426545"/>
              <a:gd name="connsiteX6" fmla="*/ 4892382 w 6094165"/>
              <a:gd name="connsiteY6" fmla="*/ 6082986 h 6426545"/>
              <a:gd name="connsiteX7" fmla="*/ 0 w 6094165"/>
              <a:gd name="connsiteY7" fmla="*/ 6426545 h 6426545"/>
              <a:gd name="connsiteX8" fmla="*/ 393697 w 6094165"/>
              <a:gd name="connsiteY8" fmla="*/ 0 h 6426545"/>
              <a:gd name="connsiteX0" fmla="*/ 31190 w 6094165"/>
              <a:gd name="connsiteY0" fmla="*/ 0 h 6426545"/>
              <a:gd name="connsiteX1" fmla="*/ 4093738 w 6094165"/>
              <a:gd name="connsiteY1" fmla="*/ 17178 h 6426545"/>
              <a:gd name="connsiteX2" fmla="*/ 4544250 w 6094165"/>
              <a:gd name="connsiteY2" fmla="*/ 0 h 6426545"/>
              <a:gd name="connsiteX3" fmla="*/ 4983822 w 6094165"/>
              <a:gd name="connsiteY3" fmla="*/ 387580 h 6426545"/>
              <a:gd name="connsiteX4" fmla="*/ 6094165 w 6094165"/>
              <a:gd name="connsiteY4" fmla="*/ 3196094 h 6426545"/>
              <a:gd name="connsiteX5" fmla="*/ 5062199 w 6094165"/>
              <a:gd name="connsiteY5" fmla="*/ 5939294 h 6426545"/>
              <a:gd name="connsiteX6" fmla="*/ 4892382 w 6094165"/>
              <a:gd name="connsiteY6" fmla="*/ 6082986 h 6426545"/>
              <a:gd name="connsiteX7" fmla="*/ 0 w 6094165"/>
              <a:gd name="connsiteY7" fmla="*/ 6426545 h 6426545"/>
              <a:gd name="connsiteX8" fmla="*/ 31190 w 6094165"/>
              <a:gd name="connsiteY8" fmla="*/ 0 h 6426545"/>
              <a:gd name="connsiteX0" fmla="*/ 31190 w 6094165"/>
              <a:gd name="connsiteY0" fmla="*/ 0 h 6426545"/>
              <a:gd name="connsiteX1" fmla="*/ 4093738 w 6094165"/>
              <a:gd name="connsiteY1" fmla="*/ 17178 h 6426545"/>
              <a:gd name="connsiteX2" fmla="*/ 4544250 w 6094165"/>
              <a:gd name="connsiteY2" fmla="*/ 0 h 6426545"/>
              <a:gd name="connsiteX3" fmla="*/ 4983822 w 6094165"/>
              <a:gd name="connsiteY3" fmla="*/ 387580 h 6426545"/>
              <a:gd name="connsiteX4" fmla="*/ 6094165 w 6094165"/>
              <a:gd name="connsiteY4" fmla="*/ 3196094 h 6426545"/>
              <a:gd name="connsiteX5" fmla="*/ 5062199 w 6094165"/>
              <a:gd name="connsiteY5" fmla="*/ 5939294 h 6426545"/>
              <a:gd name="connsiteX6" fmla="*/ 4529875 w 6094165"/>
              <a:gd name="connsiteY6" fmla="*/ 6426545 h 6426545"/>
              <a:gd name="connsiteX7" fmla="*/ 0 w 6094165"/>
              <a:gd name="connsiteY7" fmla="*/ 6426545 h 6426545"/>
              <a:gd name="connsiteX8" fmla="*/ 31190 w 6094165"/>
              <a:gd name="connsiteY8" fmla="*/ 0 h 6426545"/>
              <a:gd name="connsiteX0" fmla="*/ 2876873 w 8939848"/>
              <a:gd name="connsiteY0" fmla="*/ 0 h 6443723"/>
              <a:gd name="connsiteX1" fmla="*/ 6939421 w 8939848"/>
              <a:gd name="connsiteY1" fmla="*/ 17178 h 6443723"/>
              <a:gd name="connsiteX2" fmla="*/ 7389933 w 8939848"/>
              <a:gd name="connsiteY2" fmla="*/ 0 h 6443723"/>
              <a:gd name="connsiteX3" fmla="*/ 7829505 w 8939848"/>
              <a:gd name="connsiteY3" fmla="*/ 387580 h 6443723"/>
              <a:gd name="connsiteX4" fmla="*/ 8939848 w 8939848"/>
              <a:gd name="connsiteY4" fmla="*/ 3196094 h 6443723"/>
              <a:gd name="connsiteX5" fmla="*/ 7907882 w 8939848"/>
              <a:gd name="connsiteY5" fmla="*/ 5939294 h 6443723"/>
              <a:gd name="connsiteX6" fmla="*/ 7375558 w 8939848"/>
              <a:gd name="connsiteY6" fmla="*/ 6426545 h 6443723"/>
              <a:gd name="connsiteX7" fmla="*/ 0 w 8939848"/>
              <a:gd name="connsiteY7" fmla="*/ 6443723 h 6443723"/>
              <a:gd name="connsiteX8" fmla="*/ 2876873 w 8939848"/>
              <a:gd name="connsiteY8" fmla="*/ 0 h 6443723"/>
              <a:gd name="connsiteX0" fmla="*/ 13064 w 8939848"/>
              <a:gd name="connsiteY0" fmla="*/ 17178 h 6443723"/>
              <a:gd name="connsiteX1" fmla="*/ 6939421 w 8939848"/>
              <a:gd name="connsiteY1" fmla="*/ 17178 h 6443723"/>
              <a:gd name="connsiteX2" fmla="*/ 7389933 w 8939848"/>
              <a:gd name="connsiteY2" fmla="*/ 0 h 6443723"/>
              <a:gd name="connsiteX3" fmla="*/ 7829505 w 8939848"/>
              <a:gd name="connsiteY3" fmla="*/ 387580 h 6443723"/>
              <a:gd name="connsiteX4" fmla="*/ 8939848 w 8939848"/>
              <a:gd name="connsiteY4" fmla="*/ 3196094 h 6443723"/>
              <a:gd name="connsiteX5" fmla="*/ 7907882 w 8939848"/>
              <a:gd name="connsiteY5" fmla="*/ 5939294 h 6443723"/>
              <a:gd name="connsiteX6" fmla="*/ 7375558 w 8939848"/>
              <a:gd name="connsiteY6" fmla="*/ 6426545 h 6443723"/>
              <a:gd name="connsiteX7" fmla="*/ 0 w 8939848"/>
              <a:gd name="connsiteY7" fmla="*/ 6443723 h 6443723"/>
              <a:gd name="connsiteX8" fmla="*/ 13064 w 8939848"/>
              <a:gd name="connsiteY8" fmla="*/ 17178 h 6443723"/>
              <a:gd name="connsiteX0" fmla="*/ 448073 w 8939848"/>
              <a:gd name="connsiteY0" fmla="*/ 17178 h 6443723"/>
              <a:gd name="connsiteX1" fmla="*/ 6939421 w 8939848"/>
              <a:gd name="connsiteY1" fmla="*/ 17178 h 6443723"/>
              <a:gd name="connsiteX2" fmla="*/ 7389933 w 8939848"/>
              <a:gd name="connsiteY2" fmla="*/ 0 h 6443723"/>
              <a:gd name="connsiteX3" fmla="*/ 7829505 w 8939848"/>
              <a:gd name="connsiteY3" fmla="*/ 387580 h 6443723"/>
              <a:gd name="connsiteX4" fmla="*/ 8939848 w 8939848"/>
              <a:gd name="connsiteY4" fmla="*/ 3196094 h 6443723"/>
              <a:gd name="connsiteX5" fmla="*/ 7907882 w 8939848"/>
              <a:gd name="connsiteY5" fmla="*/ 5939294 h 6443723"/>
              <a:gd name="connsiteX6" fmla="*/ 7375558 w 8939848"/>
              <a:gd name="connsiteY6" fmla="*/ 6426545 h 6443723"/>
              <a:gd name="connsiteX7" fmla="*/ 0 w 8939848"/>
              <a:gd name="connsiteY7" fmla="*/ 6443723 h 6443723"/>
              <a:gd name="connsiteX8" fmla="*/ 448073 w 8939848"/>
              <a:gd name="connsiteY8" fmla="*/ 17178 h 6443723"/>
              <a:gd name="connsiteX0" fmla="*/ 80 w 8491855"/>
              <a:gd name="connsiteY0" fmla="*/ 17178 h 6426545"/>
              <a:gd name="connsiteX1" fmla="*/ 6491428 w 8491855"/>
              <a:gd name="connsiteY1" fmla="*/ 17178 h 6426545"/>
              <a:gd name="connsiteX2" fmla="*/ 6941940 w 8491855"/>
              <a:gd name="connsiteY2" fmla="*/ 0 h 6426545"/>
              <a:gd name="connsiteX3" fmla="*/ 7381512 w 8491855"/>
              <a:gd name="connsiteY3" fmla="*/ 387580 h 6426545"/>
              <a:gd name="connsiteX4" fmla="*/ 8491855 w 8491855"/>
              <a:gd name="connsiteY4" fmla="*/ 3196094 h 6426545"/>
              <a:gd name="connsiteX5" fmla="*/ 7459889 w 8491855"/>
              <a:gd name="connsiteY5" fmla="*/ 5939294 h 6426545"/>
              <a:gd name="connsiteX6" fmla="*/ 6927565 w 8491855"/>
              <a:gd name="connsiteY6" fmla="*/ 6426545 h 6426545"/>
              <a:gd name="connsiteX7" fmla="*/ 168270 w 8491855"/>
              <a:gd name="connsiteY7" fmla="*/ 6426545 h 6426545"/>
              <a:gd name="connsiteX8" fmla="*/ 80 w 8491855"/>
              <a:gd name="connsiteY8" fmla="*/ 17178 h 6426545"/>
              <a:gd name="connsiteX0" fmla="*/ 200 w 8491975"/>
              <a:gd name="connsiteY0" fmla="*/ 17178 h 6426545"/>
              <a:gd name="connsiteX1" fmla="*/ 6491548 w 8491975"/>
              <a:gd name="connsiteY1" fmla="*/ 17178 h 6426545"/>
              <a:gd name="connsiteX2" fmla="*/ 6942060 w 8491975"/>
              <a:gd name="connsiteY2" fmla="*/ 0 h 6426545"/>
              <a:gd name="connsiteX3" fmla="*/ 7381632 w 8491975"/>
              <a:gd name="connsiteY3" fmla="*/ 387580 h 6426545"/>
              <a:gd name="connsiteX4" fmla="*/ 8491975 w 8491975"/>
              <a:gd name="connsiteY4" fmla="*/ 3196094 h 6426545"/>
              <a:gd name="connsiteX5" fmla="*/ 7460009 w 8491975"/>
              <a:gd name="connsiteY5" fmla="*/ 5939294 h 6426545"/>
              <a:gd name="connsiteX6" fmla="*/ 6927685 w 8491975"/>
              <a:gd name="connsiteY6" fmla="*/ 6426545 h 6426545"/>
              <a:gd name="connsiteX7" fmla="*/ 59637 w 8491975"/>
              <a:gd name="connsiteY7" fmla="*/ 6426545 h 6426545"/>
              <a:gd name="connsiteX8" fmla="*/ 200 w 8491975"/>
              <a:gd name="connsiteY8" fmla="*/ 17178 h 6426545"/>
              <a:gd name="connsiteX0" fmla="*/ 212444 w 8432338"/>
              <a:gd name="connsiteY0" fmla="*/ 0 h 6443723"/>
              <a:gd name="connsiteX1" fmla="*/ 6431911 w 8432338"/>
              <a:gd name="connsiteY1" fmla="*/ 34356 h 6443723"/>
              <a:gd name="connsiteX2" fmla="*/ 6882423 w 8432338"/>
              <a:gd name="connsiteY2" fmla="*/ 17178 h 6443723"/>
              <a:gd name="connsiteX3" fmla="*/ 7321995 w 8432338"/>
              <a:gd name="connsiteY3" fmla="*/ 404758 h 6443723"/>
              <a:gd name="connsiteX4" fmla="*/ 8432338 w 8432338"/>
              <a:gd name="connsiteY4" fmla="*/ 3213272 h 6443723"/>
              <a:gd name="connsiteX5" fmla="*/ 7400372 w 8432338"/>
              <a:gd name="connsiteY5" fmla="*/ 5956472 h 6443723"/>
              <a:gd name="connsiteX6" fmla="*/ 6868048 w 8432338"/>
              <a:gd name="connsiteY6" fmla="*/ 6443723 h 6443723"/>
              <a:gd name="connsiteX7" fmla="*/ 0 w 8432338"/>
              <a:gd name="connsiteY7" fmla="*/ 6443723 h 6443723"/>
              <a:gd name="connsiteX8" fmla="*/ 212444 w 8432338"/>
              <a:gd name="connsiteY8" fmla="*/ 0 h 6443723"/>
              <a:gd name="connsiteX0" fmla="*/ 862 w 8438260"/>
              <a:gd name="connsiteY0" fmla="*/ 0 h 6443723"/>
              <a:gd name="connsiteX1" fmla="*/ 6437833 w 8438260"/>
              <a:gd name="connsiteY1" fmla="*/ 34356 h 6443723"/>
              <a:gd name="connsiteX2" fmla="*/ 6888345 w 8438260"/>
              <a:gd name="connsiteY2" fmla="*/ 17178 h 6443723"/>
              <a:gd name="connsiteX3" fmla="*/ 7327917 w 8438260"/>
              <a:gd name="connsiteY3" fmla="*/ 404758 h 6443723"/>
              <a:gd name="connsiteX4" fmla="*/ 8438260 w 8438260"/>
              <a:gd name="connsiteY4" fmla="*/ 3213272 h 6443723"/>
              <a:gd name="connsiteX5" fmla="*/ 7406294 w 8438260"/>
              <a:gd name="connsiteY5" fmla="*/ 5956472 h 6443723"/>
              <a:gd name="connsiteX6" fmla="*/ 6873970 w 8438260"/>
              <a:gd name="connsiteY6" fmla="*/ 6443723 h 6443723"/>
              <a:gd name="connsiteX7" fmla="*/ 5922 w 8438260"/>
              <a:gd name="connsiteY7" fmla="*/ 6443723 h 6443723"/>
              <a:gd name="connsiteX8" fmla="*/ 862 w 8438260"/>
              <a:gd name="connsiteY8" fmla="*/ 0 h 6443723"/>
              <a:gd name="connsiteX0" fmla="*/ 829203 w 9266601"/>
              <a:gd name="connsiteY0" fmla="*/ 466638 h 6910361"/>
              <a:gd name="connsiteX1" fmla="*/ 7266174 w 9266601"/>
              <a:gd name="connsiteY1" fmla="*/ 500994 h 6910361"/>
              <a:gd name="connsiteX2" fmla="*/ 7716686 w 9266601"/>
              <a:gd name="connsiteY2" fmla="*/ 483816 h 6910361"/>
              <a:gd name="connsiteX3" fmla="*/ 8156258 w 9266601"/>
              <a:gd name="connsiteY3" fmla="*/ 871396 h 6910361"/>
              <a:gd name="connsiteX4" fmla="*/ 9266601 w 9266601"/>
              <a:gd name="connsiteY4" fmla="*/ 3679910 h 6910361"/>
              <a:gd name="connsiteX5" fmla="*/ 8234635 w 9266601"/>
              <a:gd name="connsiteY5" fmla="*/ 6423110 h 6910361"/>
              <a:gd name="connsiteX6" fmla="*/ 7702311 w 9266601"/>
              <a:gd name="connsiteY6" fmla="*/ 6910361 h 6910361"/>
              <a:gd name="connsiteX7" fmla="*/ 834263 w 9266601"/>
              <a:gd name="connsiteY7" fmla="*/ 6910361 h 6910361"/>
              <a:gd name="connsiteX8" fmla="*/ 829203 w 9266601"/>
              <a:gd name="connsiteY8" fmla="*/ 466638 h 6910361"/>
              <a:gd name="connsiteX0" fmla="*/ 829203 w 9266601"/>
              <a:gd name="connsiteY0" fmla="*/ 466638 h 6910361"/>
              <a:gd name="connsiteX1" fmla="*/ 7266174 w 9266601"/>
              <a:gd name="connsiteY1" fmla="*/ 500994 h 6910361"/>
              <a:gd name="connsiteX2" fmla="*/ 7716686 w 9266601"/>
              <a:gd name="connsiteY2" fmla="*/ 483816 h 6910361"/>
              <a:gd name="connsiteX3" fmla="*/ 8156258 w 9266601"/>
              <a:gd name="connsiteY3" fmla="*/ 871396 h 6910361"/>
              <a:gd name="connsiteX4" fmla="*/ 9266601 w 9266601"/>
              <a:gd name="connsiteY4" fmla="*/ 3679910 h 6910361"/>
              <a:gd name="connsiteX5" fmla="*/ 8234635 w 9266601"/>
              <a:gd name="connsiteY5" fmla="*/ 6423110 h 6910361"/>
              <a:gd name="connsiteX6" fmla="*/ 7702311 w 9266601"/>
              <a:gd name="connsiteY6" fmla="*/ 6910361 h 6910361"/>
              <a:gd name="connsiteX7" fmla="*/ 834263 w 9266601"/>
              <a:gd name="connsiteY7" fmla="*/ 6910361 h 6910361"/>
              <a:gd name="connsiteX8" fmla="*/ 829203 w 9266601"/>
              <a:gd name="connsiteY8" fmla="*/ 466638 h 6910361"/>
              <a:gd name="connsiteX0" fmla="*/ 504811 w 8942209"/>
              <a:gd name="connsiteY0" fmla="*/ 466638 h 6910361"/>
              <a:gd name="connsiteX1" fmla="*/ 6941782 w 8942209"/>
              <a:gd name="connsiteY1" fmla="*/ 500994 h 6910361"/>
              <a:gd name="connsiteX2" fmla="*/ 7392294 w 8942209"/>
              <a:gd name="connsiteY2" fmla="*/ 483816 h 6910361"/>
              <a:gd name="connsiteX3" fmla="*/ 7831866 w 8942209"/>
              <a:gd name="connsiteY3" fmla="*/ 871396 h 6910361"/>
              <a:gd name="connsiteX4" fmla="*/ 8942209 w 8942209"/>
              <a:gd name="connsiteY4" fmla="*/ 3679910 h 6910361"/>
              <a:gd name="connsiteX5" fmla="*/ 7910243 w 8942209"/>
              <a:gd name="connsiteY5" fmla="*/ 6423110 h 6910361"/>
              <a:gd name="connsiteX6" fmla="*/ 7377919 w 8942209"/>
              <a:gd name="connsiteY6" fmla="*/ 6910361 h 6910361"/>
              <a:gd name="connsiteX7" fmla="*/ 509871 w 8942209"/>
              <a:gd name="connsiteY7" fmla="*/ 6910361 h 6910361"/>
              <a:gd name="connsiteX8" fmla="*/ 504811 w 8942209"/>
              <a:gd name="connsiteY8" fmla="*/ 466638 h 6910361"/>
              <a:gd name="connsiteX0" fmla="*/ 504811 w 8942209"/>
              <a:gd name="connsiteY0" fmla="*/ 0 h 6443723"/>
              <a:gd name="connsiteX1" fmla="*/ 6941782 w 8942209"/>
              <a:gd name="connsiteY1" fmla="*/ 34356 h 6443723"/>
              <a:gd name="connsiteX2" fmla="*/ 7392294 w 8942209"/>
              <a:gd name="connsiteY2" fmla="*/ 17178 h 6443723"/>
              <a:gd name="connsiteX3" fmla="*/ 7831866 w 8942209"/>
              <a:gd name="connsiteY3" fmla="*/ 404758 h 6443723"/>
              <a:gd name="connsiteX4" fmla="*/ 8942209 w 8942209"/>
              <a:gd name="connsiteY4" fmla="*/ 3213272 h 6443723"/>
              <a:gd name="connsiteX5" fmla="*/ 7910243 w 8942209"/>
              <a:gd name="connsiteY5" fmla="*/ 5956472 h 6443723"/>
              <a:gd name="connsiteX6" fmla="*/ 7377919 w 8942209"/>
              <a:gd name="connsiteY6" fmla="*/ 6443723 h 6443723"/>
              <a:gd name="connsiteX7" fmla="*/ 509871 w 8942209"/>
              <a:gd name="connsiteY7" fmla="*/ 6443723 h 6443723"/>
              <a:gd name="connsiteX8" fmla="*/ 504811 w 8942209"/>
              <a:gd name="connsiteY8" fmla="*/ 0 h 6443723"/>
              <a:gd name="connsiteX0" fmla="*/ 5431 w 8442829"/>
              <a:gd name="connsiteY0" fmla="*/ 0 h 6443723"/>
              <a:gd name="connsiteX1" fmla="*/ 6442402 w 8442829"/>
              <a:gd name="connsiteY1" fmla="*/ 34356 h 6443723"/>
              <a:gd name="connsiteX2" fmla="*/ 6892914 w 8442829"/>
              <a:gd name="connsiteY2" fmla="*/ 17178 h 6443723"/>
              <a:gd name="connsiteX3" fmla="*/ 7332486 w 8442829"/>
              <a:gd name="connsiteY3" fmla="*/ 404758 h 6443723"/>
              <a:gd name="connsiteX4" fmla="*/ 8442829 w 8442829"/>
              <a:gd name="connsiteY4" fmla="*/ 3213272 h 6443723"/>
              <a:gd name="connsiteX5" fmla="*/ 7410863 w 8442829"/>
              <a:gd name="connsiteY5" fmla="*/ 5956472 h 6443723"/>
              <a:gd name="connsiteX6" fmla="*/ 6878539 w 8442829"/>
              <a:gd name="connsiteY6" fmla="*/ 6443723 h 6443723"/>
              <a:gd name="connsiteX7" fmla="*/ 10491 w 8442829"/>
              <a:gd name="connsiteY7" fmla="*/ 6443723 h 6443723"/>
              <a:gd name="connsiteX8" fmla="*/ 5431 w 8442829"/>
              <a:gd name="connsiteY8" fmla="*/ 0 h 6443723"/>
              <a:gd name="connsiteX0" fmla="*/ 0 w 8509899"/>
              <a:gd name="connsiteY0" fmla="*/ 0 h 6443723"/>
              <a:gd name="connsiteX1" fmla="*/ 6509472 w 8509899"/>
              <a:gd name="connsiteY1" fmla="*/ 34356 h 6443723"/>
              <a:gd name="connsiteX2" fmla="*/ 6959984 w 8509899"/>
              <a:gd name="connsiteY2" fmla="*/ 17178 h 6443723"/>
              <a:gd name="connsiteX3" fmla="*/ 7399556 w 8509899"/>
              <a:gd name="connsiteY3" fmla="*/ 404758 h 6443723"/>
              <a:gd name="connsiteX4" fmla="*/ 8509899 w 8509899"/>
              <a:gd name="connsiteY4" fmla="*/ 3213272 h 6443723"/>
              <a:gd name="connsiteX5" fmla="*/ 7477933 w 8509899"/>
              <a:gd name="connsiteY5" fmla="*/ 5956472 h 6443723"/>
              <a:gd name="connsiteX6" fmla="*/ 6945609 w 8509899"/>
              <a:gd name="connsiteY6" fmla="*/ 6443723 h 6443723"/>
              <a:gd name="connsiteX7" fmla="*/ 77561 w 8509899"/>
              <a:gd name="connsiteY7" fmla="*/ 6443723 h 6443723"/>
              <a:gd name="connsiteX8" fmla="*/ 0 w 8509899"/>
              <a:gd name="connsiteY8" fmla="*/ 0 h 6443723"/>
              <a:gd name="connsiteX0" fmla="*/ 19897 w 8529796"/>
              <a:gd name="connsiteY0" fmla="*/ 0 h 6443723"/>
              <a:gd name="connsiteX1" fmla="*/ 6529369 w 8529796"/>
              <a:gd name="connsiteY1" fmla="*/ 34356 h 6443723"/>
              <a:gd name="connsiteX2" fmla="*/ 6979881 w 8529796"/>
              <a:gd name="connsiteY2" fmla="*/ 17178 h 6443723"/>
              <a:gd name="connsiteX3" fmla="*/ 7419453 w 8529796"/>
              <a:gd name="connsiteY3" fmla="*/ 404758 h 6443723"/>
              <a:gd name="connsiteX4" fmla="*/ 8529796 w 8529796"/>
              <a:gd name="connsiteY4" fmla="*/ 3213272 h 6443723"/>
              <a:gd name="connsiteX5" fmla="*/ 7497830 w 8529796"/>
              <a:gd name="connsiteY5" fmla="*/ 5956472 h 6443723"/>
              <a:gd name="connsiteX6" fmla="*/ 6965506 w 8529796"/>
              <a:gd name="connsiteY6" fmla="*/ 6443723 h 6443723"/>
              <a:gd name="connsiteX7" fmla="*/ 6831 w 8529796"/>
              <a:gd name="connsiteY7" fmla="*/ 6443723 h 6443723"/>
              <a:gd name="connsiteX8" fmla="*/ 19897 w 8529796"/>
              <a:gd name="connsiteY8" fmla="*/ 0 h 644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29796" h="6443723">
                <a:moveTo>
                  <a:pt x="19897" y="0"/>
                </a:moveTo>
                <a:cubicBezTo>
                  <a:pt x="1454389" y="48339"/>
                  <a:pt x="5381455" y="31493"/>
                  <a:pt x="6529369" y="34356"/>
                </a:cubicBezTo>
                <a:lnTo>
                  <a:pt x="6979881" y="17178"/>
                </a:lnTo>
                <a:lnTo>
                  <a:pt x="7419453" y="404758"/>
                </a:lnTo>
                <a:lnTo>
                  <a:pt x="8529796" y="3213272"/>
                </a:lnTo>
                <a:lnTo>
                  <a:pt x="7497830" y="5956472"/>
                </a:lnTo>
                <a:lnTo>
                  <a:pt x="6965506" y="6443723"/>
                </a:lnTo>
                <a:lnTo>
                  <a:pt x="6831" y="6443723"/>
                </a:lnTo>
                <a:cubicBezTo>
                  <a:pt x="-14914" y="5129278"/>
                  <a:pt x="22427" y="3221861"/>
                  <a:pt x="198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2070" y="188106"/>
            <a:ext cx="7753295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WHAT WE DO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94521" y="1488016"/>
            <a:ext cx="4411229" cy="1067243"/>
          </a:xfrm>
          <a:prstGeom prst="rect">
            <a:avLst/>
          </a:prstGeom>
        </p:spPr>
        <p:txBody>
          <a:bodyPr lIns="91440" tIns="0" rIns="91440" bIns="0"/>
          <a:lstStyle>
            <a:lvl1pPr marL="0" indent="0">
              <a:lnSpc>
                <a:spcPts val="1800"/>
              </a:lnSpc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add description text to the left side of the slide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488016"/>
            <a:ext cx="3005138" cy="1067243"/>
          </a:xfrm>
          <a:prstGeom prst="rect">
            <a:avLst/>
          </a:prstGeom>
        </p:spPr>
        <p:txBody>
          <a:bodyPr lIns="91440" rIns="91440" bIns="0">
            <a:noAutofit/>
          </a:bodyPr>
          <a:lstStyle>
            <a:lvl1pPr marL="0" indent="0">
              <a:lnSpc>
                <a:spcPts val="2400"/>
              </a:lnSpc>
              <a:buNone/>
              <a:defRPr sz="2400" b="1" i="0" baseline="0">
                <a:solidFill>
                  <a:srgbClr val="FF6600"/>
                </a:solidFill>
              </a:defRPr>
            </a:lvl1pPr>
          </a:lstStyle>
          <a:p>
            <a:pPr lvl="0"/>
            <a:r>
              <a:rPr lang="en-US" dirty="0" smtClean="0"/>
              <a:t>Insert a small title up to three lines long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 userDrawn="1"/>
        </p:nvSpPr>
        <p:spPr>
          <a:xfrm>
            <a:off x="-100307" y="-56021"/>
            <a:ext cx="8788695" cy="7004890"/>
          </a:xfrm>
          <a:custGeom>
            <a:avLst/>
            <a:gdLst>
              <a:gd name="connsiteX0" fmla="*/ 13063 w 5695406"/>
              <a:gd name="connsiteY0" fmla="*/ 0 h 5773783"/>
              <a:gd name="connsiteX1" fmla="*/ 4075612 w 5695406"/>
              <a:gd name="connsiteY1" fmla="*/ 0 h 5773783"/>
              <a:gd name="connsiteX2" fmla="*/ 4362995 w 5695406"/>
              <a:gd name="connsiteY2" fmla="*/ 0 h 5773783"/>
              <a:gd name="connsiteX3" fmla="*/ 4585063 w 5695406"/>
              <a:gd name="connsiteY3" fmla="*/ 78377 h 5773783"/>
              <a:gd name="connsiteX4" fmla="*/ 5695406 w 5695406"/>
              <a:gd name="connsiteY4" fmla="*/ 2886891 h 5773783"/>
              <a:gd name="connsiteX5" fmla="*/ 4663440 w 5695406"/>
              <a:gd name="connsiteY5" fmla="*/ 5630091 h 5773783"/>
              <a:gd name="connsiteX6" fmla="*/ 4493623 w 5695406"/>
              <a:gd name="connsiteY6" fmla="*/ 5773783 h 5773783"/>
              <a:gd name="connsiteX7" fmla="*/ 0 w 5695406"/>
              <a:gd name="connsiteY7" fmla="*/ 5773783 h 5773783"/>
              <a:gd name="connsiteX8" fmla="*/ 13063 w 5695406"/>
              <a:gd name="connsiteY8" fmla="*/ 0 h 5773783"/>
              <a:gd name="connsiteX0" fmla="*/ 13063 w 5695406"/>
              <a:gd name="connsiteY0" fmla="*/ 309203 h 6082986"/>
              <a:gd name="connsiteX1" fmla="*/ 4075612 w 5695406"/>
              <a:gd name="connsiteY1" fmla="*/ 309203 h 6082986"/>
              <a:gd name="connsiteX2" fmla="*/ 4145491 w 5695406"/>
              <a:gd name="connsiteY2" fmla="*/ 0 h 6082986"/>
              <a:gd name="connsiteX3" fmla="*/ 4585063 w 5695406"/>
              <a:gd name="connsiteY3" fmla="*/ 387580 h 6082986"/>
              <a:gd name="connsiteX4" fmla="*/ 5695406 w 5695406"/>
              <a:gd name="connsiteY4" fmla="*/ 3196094 h 6082986"/>
              <a:gd name="connsiteX5" fmla="*/ 4663440 w 5695406"/>
              <a:gd name="connsiteY5" fmla="*/ 5939294 h 6082986"/>
              <a:gd name="connsiteX6" fmla="*/ 4493623 w 5695406"/>
              <a:gd name="connsiteY6" fmla="*/ 6082986 h 6082986"/>
              <a:gd name="connsiteX7" fmla="*/ 0 w 5695406"/>
              <a:gd name="connsiteY7" fmla="*/ 6082986 h 6082986"/>
              <a:gd name="connsiteX8" fmla="*/ 13063 w 5695406"/>
              <a:gd name="connsiteY8" fmla="*/ 309203 h 6082986"/>
              <a:gd name="connsiteX0" fmla="*/ 13063 w 5695406"/>
              <a:gd name="connsiteY0" fmla="*/ 309203 h 6082986"/>
              <a:gd name="connsiteX1" fmla="*/ 3694979 w 5695406"/>
              <a:gd name="connsiteY1" fmla="*/ 17178 h 6082986"/>
              <a:gd name="connsiteX2" fmla="*/ 4145491 w 5695406"/>
              <a:gd name="connsiteY2" fmla="*/ 0 h 6082986"/>
              <a:gd name="connsiteX3" fmla="*/ 4585063 w 5695406"/>
              <a:gd name="connsiteY3" fmla="*/ 387580 h 6082986"/>
              <a:gd name="connsiteX4" fmla="*/ 5695406 w 5695406"/>
              <a:gd name="connsiteY4" fmla="*/ 3196094 h 6082986"/>
              <a:gd name="connsiteX5" fmla="*/ 4663440 w 5695406"/>
              <a:gd name="connsiteY5" fmla="*/ 5939294 h 6082986"/>
              <a:gd name="connsiteX6" fmla="*/ 4493623 w 5695406"/>
              <a:gd name="connsiteY6" fmla="*/ 6082986 h 6082986"/>
              <a:gd name="connsiteX7" fmla="*/ 0 w 5695406"/>
              <a:gd name="connsiteY7" fmla="*/ 6082986 h 6082986"/>
              <a:gd name="connsiteX8" fmla="*/ 13063 w 5695406"/>
              <a:gd name="connsiteY8" fmla="*/ 309203 h 6082986"/>
              <a:gd name="connsiteX0" fmla="*/ 862 w 5701330"/>
              <a:gd name="connsiteY0" fmla="*/ 0 h 6082986"/>
              <a:gd name="connsiteX1" fmla="*/ 3700903 w 5701330"/>
              <a:gd name="connsiteY1" fmla="*/ 17178 h 6082986"/>
              <a:gd name="connsiteX2" fmla="*/ 4151415 w 5701330"/>
              <a:gd name="connsiteY2" fmla="*/ 0 h 6082986"/>
              <a:gd name="connsiteX3" fmla="*/ 4590987 w 5701330"/>
              <a:gd name="connsiteY3" fmla="*/ 387580 h 6082986"/>
              <a:gd name="connsiteX4" fmla="*/ 5701330 w 5701330"/>
              <a:gd name="connsiteY4" fmla="*/ 3196094 h 6082986"/>
              <a:gd name="connsiteX5" fmla="*/ 4669364 w 5701330"/>
              <a:gd name="connsiteY5" fmla="*/ 5939294 h 6082986"/>
              <a:gd name="connsiteX6" fmla="*/ 4499547 w 5701330"/>
              <a:gd name="connsiteY6" fmla="*/ 6082986 h 6082986"/>
              <a:gd name="connsiteX7" fmla="*/ 5924 w 5701330"/>
              <a:gd name="connsiteY7" fmla="*/ 6082986 h 6082986"/>
              <a:gd name="connsiteX8" fmla="*/ 862 w 5701330"/>
              <a:gd name="connsiteY8" fmla="*/ 0 h 6082986"/>
              <a:gd name="connsiteX0" fmla="*/ 393697 w 6094165"/>
              <a:gd name="connsiteY0" fmla="*/ 0 h 6426545"/>
              <a:gd name="connsiteX1" fmla="*/ 4093738 w 6094165"/>
              <a:gd name="connsiteY1" fmla="*/ 17178 h 6426545"/>
              <a:gd name="connsiteX2" fmla="*/ 4544250 w 6094165"/>
              <a:gd name="connsiteY2" fmla="*/ 0 h 6426545"/>
              <a:gd name="connsiteX3" fmla="*/ 4983822 w 6094165"/>
              <a:gd name="connsiteY3" fmla="*/ 387580 h 6426545"/>
              <a:gd name="connsiteX4" fmla="*/ 6094165 w 6094165"/>
              <a:gd name="connsiteY4" fmla="*/ 3196094 h 6426545"/>
              <a:gd name="connsiteX5" fmla="*/ 5062199 w 6094165"/>
              <a:gd name="connsiteY5" fmla="*/ 5939294 h 6426545"/>
              <a:gd name="connsiteX6" fmla="*/ 4892382 w 6094165"/>
              <a:gd name="connsiteY6" fmla="*/ 6082986 h 6426545"/>
              <a:gd name="connsiteX7" fmla="*/ 0 w 6094165"/>
              <a:gd name="connsiteY7" fmla="*/ 6426545 h 6426545"/>
              <a:gd name="connsiteX8" fmla="*/ 393697 w 6094165"/>
              <a:gd name="connsiteY8" fmla="*/ 0 h 6426545"/>
              <a:gd name="connsiteX0" fmla="*/ 31190 w 6094165"/>
              <a:gd name="connsiteY0" fmla="*/ 0 h 6426545"/>
              <a:gd name="connsiteX1" fmla="*/ 4093738 w 6094165"/>
              <a:gd name="connsiteY1" fmla="*/ 17178 h 6426545"/>
              <a:gd name="connsiteX2" fmla="*/ 4544250 w 6094165"/>
              <a:gd name="connsiteY2" fmla="*/ 0 h 6426545"/>
              <a:gd name="connsiteX3" fmla="*/ 4983822 w 6094165"/>
              <a:gd name="connsiteY3" fmla="*/ 387580 h 6426545"/>
              <a:gd name="connsiteX4" fmla="*/ 6094165 w 6094165"/>
              <a:gd name="connsiteY4" fmla="*/ 3196094 h 6426545"/>
              <a:gd name="connsiteX5" fmla="*/ 5062199 w 6094165"/>
              <a:gd name="connsiteY5" fmla="*/ 5939294 h 6426545"/>
              <a:gd name="connsiteX6" fmla="*/ 4892382 w 6094165"/>
              <a:gd name="connsiteY6" fmla="*/ 6082986 h 6426545"/>
              <a:gd name="connsiteX7" fmla="*/ 0 w 6094165"/>
              <a:gd name="connsiteY7" fmla="*/ 6426545 h 6426545"/>
              <a:gd name="connsiteX8" fmla="*/ 31190 w 6094165"/>
              <a:gd name="connsiteY8" fmla="*/ 0 h 6426545"/>
              <a:gd name="connsiteX0" fmla="*/ 31190 w 6094165"/>
              <a:gd name="connsiteY0" fmla="*/ 0 h 6426545"/>
              <a:gd name="connsiteX1" fmla="*/ 4093738 w 6094165"/>
              <a:gd name="connsiteY1" fmla="*/ 17178 h 6426545"/>
              <a:gd name="connsiteX2" fmla="*/ 4544250 w 6094165"/>
              <a:gd name="connsiteY2" fmla="*/ 0 h 6426545"/>
              <a:gd name="connsiteX3" fmla="*/ 4983822 w 6094165"/>
              <a:gd name="connsiteY3" fmla="*/ 387580 h 6426545"/>
              <a:gd name="connsiteX4" fmla="*/ 6094165 w 6094165"/>
              <a:gd name="connsiteY4" fmla="*/ 3196094 h 6426545"/>
              <a:gd name="connsiteX5" fmla="*/ 5062199 w 6094165"/>
              <a:gd name="connsiteY5" fmla="*/ 5939294 h 6426545"/>
              <a:gd name="connsiteX6" fmla="*/ 4529875 w 6094165"/>
              <a:gd name="connsiteY6" fmla="*/ 6426545 h 6426545"/>
              <a:gd name="connsiteX7" fmla="*/ 0 w 6094165"/>
              <a:gd name="connsiteY7" fmla="*/ 6426545 h 6426545"/>
              <a:gd name="connsiteX8" fmla="*/ 31190 w 6094165"/>
              <a:gd name="connsiteY8" fmla="*/ 0 h 6426545"/>
              <a:gd name="connsiteX0" fmla="*/ 2876873 w 8939848"/>
              <a:gd name="connsiteY0" fmla="*/ 0 h 6443723"/>
              <a:gd name="connsiteX1" fmla="*/ 6939421 w 8939848"/>
              <a:gd name="connsiteY1" fmla="*/ 17178 h 6443723"/>
              <a:gd name="connsiteX2" fmla="*/ 7389933 w 8939848"/>
              <a:gd name="connsiteY2" fmla="*/ 0 h 6443723"/>
              <a:gd name="connsiteX3" fmla="*/ 7829505 w 8939848"/>
              <a:gd name="connsiteY3" fmla="*/ 387580 h 6443723"/>
              <a:gd name="connsiteX4" fmla="*/ 8939848 w 8939848"/>
              <a:gd name="connsiteY4" fmla="*/ 3196094 h 6443723"/>
              <a:gd name="connsiteX5" fmla="*/ 7907882 w 8939848"/>
              <a:gd name="connsiteY5" fmla="*/ 5939294 h 6443723"/>
              <a:gd name="connsiteX6" fmla="*/ 7375558 w 8939848"/>
              <a:gd name="connsiteY6" fmla="*/ 6426545 h 6443723"/>
              <a:gd name="connsiteX7" fmla="*/ 0 w 8939848"/>
              <a:gd name="connsiteY7" fmla="*/ 6443723 h 6443723"/>
              <a:gd name="connsiteX8" fmla="*/ 2876873 w 8939848"/>
              <a:gd name="connsiteY8" fmla="*/ 0 h 6443723"/>
              <a:gd name="connsiteX0" fmla="*/ 13064 w 8939848"/>
              <a:gd name="connsiteY0" fmla="*/ 17178 h 6443723"/>
              <a:gd name="connsiteX1" fmla="*/ 6939421 w 8939848"/>
              <a:gd name="connsiteY1" fmla="*/ 17178 h 6443723"/>
              <a:gd name="connsiteX2" fmla="*/ 7389933 w 8939848"/>
              <a:gd name="connsiteY2" fmla="*/ 0 h 6443723"/>
              <a:gd name="connsiteX3" fmla="*/ 7829505 w 8939848"/>
              <a:gd name="connsiteY3" fmla="*/ 387580 h 6443723"/>
              <a:gd name="connsiteX4" fmla="*/ 8939848 w 8939848"/>
              <a:gd name="connsiteY4" fmla="*/ 3196094 h 6443723"/>
              <a:gd name="connsiteX5" fmla="*/ 7907882 w 8939848"/>
              <a:gd name="connsiteY5" fmla="*/ 5939294 h 6443723"/>
              <a:gd name="connsiteX6" fmla="*/ 7375558 w 8939848"/>
              <a:gd name="connsiteY6" fmla="*/ 6426545 h 6443723"/>
              <a:gd name="connsiteX7" fmla="*/ 0 w 8939848"/>
              <a:gd name="connsiteY7" fmla="*/ 6443723 h 6443723"/>
              <a:gd name="connsiteX8" fmla="*/ 13064 w 8939848"/>
              <a:gd name="connsiteY8" fmla="*/ 17178 h 6443723"/>
              <a:gd name="connsiteX0" fmla="*/ 448073 w 8939848"/>
              <a:gd name="connsiteY0" fmla="*/ 17178 h 6443723"/>
              <a:gd name="connsiteX1" fmla="*/ 6939421 w 8939848"/>
              <a:gd name="connsiteY1" fmla="*/ 17178 h 6443723"/>
              <a:gd name="connsiteX2" fmla="*/ 7389933 w 8939848"/>
              <a:gd name="connsiteY2" fmla="*/ 0 h 6443723"/>
              <a:gd name="connsiteX3" fmla="*/ 7829505 w 8939848"/>
              <a:gd name="connsiteY3" fmla="*/ 387580 h 6443723"/>
              <a:gd name="connsiteX4" fmla="*/ 8939848 w 8939848"/>
              <a:gd name="connsiteY4" fmla="*/ 3196094 h 6443723"/>
              <a:gd name="connsiteX5" fmla="*/ 7907882 w 8939848"/>
              <a:gd name="connsiteY5" fmla="*/ 5939294 h 6443723"/>
              <a:gd name="connsiteX6" fmla="*/ 7375558 w 8939848"/>
              <a:gd name="connsiteY6" fmla="*/ 6426545 h 6443723"/>
              <a:gd name="connsiteX7" fmla="*/ 0 w 8939848"/>
              <a:gd name="connsiteY7" fmla="*/ 6443723 h 6443723"/>
              <a:gd name="connsiteX8" fmla="*/ 448073 w 8939848"/>
              <a:gd name="connsiteY8" fmla="*/ 17178 h 6443723"/>
              <a:gd name="connsiteX0" fmla="*/ 80 w 8491855"/>
              <a:gd name="connsiteY0" fmla="*/ 17178 h 6426545"/>
              <a:gd name="connsiteX1" fmla="*/ 6491428 w 8491855"/>
              <a:gd name="connsiteY1" fmla="*/ 17178 h 6426545"/>
              <a:gd name="connsiteX2" fmla="*/ 6941940 w 8491855"/>
              <a:gd name="connsiteY2" fmla="*/ 0 h 6426545"/>
              <a:gd name="connsiteX3" fmla="*/ 7381512 w 8491855"/>
              <a:gd name="connsiteY3" fmla="*/ 387580 h 6426545"/>
              <a:gd name="connsiteX4" fmla="*/ 8491855 w 8491855"/>
              <a:gd name="connsiteY4" fmla="*/ 3196094 h 6426545"/>
              <a:gd name="connsiteX5" fmla="*/ 7459889 w 8491855"/>
              <a:gd name="connsiteY5" fmla="*/ 5939294 h 6426545"/>
              <a:gd name="connsiteX6" fmla="*/ 6927565 w 8491855"/>
              <a:gd name="connsiteY6" fmla="*/ 6426545 h 6426545"/>
              <a:gd name="connsiteX7" fmla="*/ 168270 w 8491855"/>
              <a:gd name="connsiteY7" fmla="*/ 6426545 h 6426545"/>
              <a:gd name="connsiteX8" fmla="*/ 80 w 8491855"/>
              <a:gd name="connsiteY8" fmla="*/ 17178 h 6426545"/>
              <a:gd name="connsiteX0" fmla="*/ 200 w 8491975"/>
              <a:gd name="connsiteY0" fmla="*/ 17178 h 6426545"/>
              <a:gd name="connsiteX1" fmla="*/ 6491548 w 8491975"/>
              <a:gd name="connsiteY1" fmla="*/ 17178 h 6426545"/>
              <a:gd name="connsiteX2" fmla="*/ 6942060 w 8491975"/>
              <a:gd name="connsiteY2" fmla="*/ 0 h 6426545"/>
              <a:gd name="connsiteX3" fmla="*/ 7381632 w 8491975"/>
              <a:gd name="connsiteY3" fmla="*/ 387580 h 6426545"/>
              <a:gd name="connsiteX4" fmla="*/ 8491975 w 8491975"/>
              <a:gd name="connsiteY4" fmla="*/ 3196094 h 6426545"/>
              <a:gd name="connsiteX5" fmla="*/ 7460009 w 8491975"/>
              <a:gd name="connsiteY5" fmla="*/ 5939294 h 6426545"/>
              <a:gd name="connsiteX6" fmla="*/ 6927685 w 8491975"/>
              <a:gd name="connsiteY6" fmla="*/ 6426545 h 6426545"/>
              <a:gd name="connsiteX7" fmla="*/ 59637 w 8491975"/>
              <a:gd name="connsiteY7" fmla="*/ 6426545 h 6426545"/>
              <a:gd name="connsiteX8" fmla="*/ 200 w 8491975"/>
              <a:gd name="connsiteY8" fmla="*/ 17178 h 6426545"/>
              <a:gd name="connsiteX0" fmla="*/ 212444 w 8432338"/>
              <a:gd name="connsiteY0" fmla="*/ 0 h 6443723"/>
              <a:gd name="connsiteX1" fmla="*/ 6431911 w 8432338"/>
              <a:gd name="connsiteY1" fmla="*/ 34356 h 6443723"/>
              <a:gd name="connsiteX2" fmla="*/ 6882423 w 8432338"/>
              <a:gd name="connsiteY2" fmla="*/ 17178 h 6443723"/>
              <a:gd name="connsiteX3" fmla="*/ 7321995 w 8432338"/>
              <a:gd name="connsiteY3" fmla="*/ 404758 h 6443723"/>
              <a:gd name="connsiteX4" fmla="*/ 8432338 w 8432338"/>
              <a:gd name="connsiteY4" fmla="*/ 3213272 h 6443723"/>
              <a:gd name="connsiteX5" fmla="*/ 7400372 w 8432338"/>
              <a:gd name="connsiteY5" fmla="*/ 5956472 h 6443723"/>
              <a:gd name="connsiteX6" fmla="*/ 6868048 w 8432338"/>
              <a:gd name="connsiteY6" fmla="*/ 6443723 h 6443723"/>
              <a:gd name="connsiteX7" fmla="*/ 0 w 8432338"/>
              <a:gd name="connsiteY7" fmla="*/ 6443723 h 6443723"/>
              <a:gd name="connsiteX8" fmla="*/ 212444 w 8432338"/>
              <a:gd name="connsiteY8" fmla="*/ 0 h 6443723"/>
              <a:gd name="connsiteX0" fmla="*/ 862 w 8438260"/>
              <a:gd name="connsiteY0" fmla="*/ 0 h 6443723"/>
              <a:gd name="connsiteX1" fmla="*/ 6437833 w 8438260"/>
              <a:gd name="connsiteY1" fmla="*/ 34356 h 6443723"/>
              <a:gd name="connsiteX2" fmla="*/ 6888345 w 8438260"/>
              <a:gd name="connsiteY2" fmla="*/ 17178 h 6443723"/>
              <a:gd name="connsiteX3" fmla="*/ 7327917 w 8438260"/>
              <a:gd name="connsiteY3" fmla="*/ 404758 h 6443723"/>
              <a:gd name="connsiteX4" fmla="*/ 8438260 w 8438260"/>
              <a:gd name="connsiteY4" fmla="*/ 3213272 h 6443723"/>
              <a:gd name="connsiteX5" fmla="*/ 7406294 w 8438260"/>
              <a:gd name="connsiteY5" fmla="*/ 5956472 h 6443723"/>
              <a:gd name="connsiteX6" fmla="*/ 6873970 w 8438260"/>
              <a:gd name="connsiteY6" fmla="*/ 6443723 h 6443723"/>
              <a:gd name="connsiteX7" fmla="*/ 5922 w 8438260"/>
              <a:gd name="connsiteY7" fmla="*/ 6443723 h 6443723"/>
              <a:gd name="connsiteX8" fmla="*/ 862 w 8438260"/>
              <a:gd name="connsiteY8" fmla="*/ 0 h 6443723"/>
              <a:gd name="connsiteX0" fmla="*/ 829203 w 9266601"/>
              <a:gd name="connsiteY0" fmla="*/ 466638 h 6910361"/>
              <a:gd name="connsiteX1" fmla="*/ 7266174 w 9266601"/>
              <a:gd name="connsiteY1" fmla="*/ 500994 h 6910361"/>
              <a:gd name="connsiteX2" fmla="*/ 7716686 w 9266601"/>
              <a:gd name="connsiteY2" fmla="*/ 483816 h 6910361"/>
              <a:gd name="connsiteX3" fmla="*/ 8156258 w 9266601"/>
              <a:gd name="connsiteY3" fmla="*/ 871396 h 6910361"/>
              <a:gd name="connsiteX4" fmla="*/ 9266601 w 9266601"/>
              <a:gd name="connsiteY4" fmla="*/ 3679910 h 6910361"/>
              <a:gd name="connsiteX5" fmla="*/ 8234635 w 9266601"/>
              <a:gd name="connsiteY5" fmla="*/ 6423110 h 6910361"/>
              <a:gd name="connsiteX6" fmla="*/ 7702311 w 9266601"/>
              <a:gd name="connsiteY6" fmla="*/ 6910361 h 6910361"/>
              <a:gd name="connsiteX7" fmla="*/ 834263 w 9266601"/>
              <a:gd name="connsiteY7" fmla="*/ 6910361 h 6910361"/>
              <a:gd name="connsiteX8" fmla="*/ 829203 w 9266601"/>
              <a:gd name="connsiteY8" fmla="*/ 466638 h 6910361"/>
              <a:gd name="connsiteX0" fmla="*/ 829203 w 9266601"/>
              <a:gd name="connsiteY0" fmla="*/ 466638 h 6910361"/>
              <a:gd name="connsiteX1" fmla="*/ 7266174 w 9266601"/>
              <a:gd name="connsiteY1" fmla="*/ 500994 h 6910361"/>
              <a:gd name="connsiteX2" fmla="*/ 7716686 w 9266601"/>
              <a:gd name="connsiteY2" fmla="*/ 483816 h 6910361"/>
              <a:gd name="connsiteX3" fmla="*/ 8156258 w 9266601"/>
              <a:gd name="connsiteY3" fmla="*/ 871396 h 6910361"/>
              <a:gd name="connsiteX4" fmla="*/ 9266601 w 9266601"/>
              <a:gd name="connsiteY4" fmla="*/ 3679910 h 6910361"/>
              <a:gd name="connsiteX5" fmla="*/ 8234635 w 9266601"/>
              <a:gd name="connsiteY5" fmla="*/ 6423110 h 6910361"/>
              <a:gd name="connsiteX6" fmla="*/ 7702311 w 9266601"/>
              <a:gd name="connsiteY6" fmla="*/ 6910361 h 6910361"/>
              <a:gd name="connsiteX7" fmla="*/ 834263 w 9266601"/>
              <a:gd name="connsiteY7" fmla="*/ 6910361 h 6910361"/>
              <a:gd name="connsiteX8" fmla="*/ 829203 w 9266601"/>
              <a:gd name="connsiteY8" fmla="*/ 466638 h 6910361"/>
              <a:gd name="connsiteX0" fmla="*/ 504811 w 8942209"/>
              <a:gd name="connsiteY0" fmla="*/ 466638 h 6910361"/>
              <a:gd name="connsiteX1" fmla="*/ 6941782 w 8942209"/>
              <a:gd name="connsiteY1" fmla="*/ 500994 h 6910361"/>
              <a:gd name="connsiteX2" fmla="*/ 7392294 w 8942209"/>
              <a:gd name="connsiteY2" fmla="*/ 483816 h 6910361"/>
              <a:gd name="connsiteX3" fmla="*/ 7831866 w 8942209"/>
              <a:gd name="connsiteY3" fmla="*/ 871396 h 6910361"/>
              <a:gd name="connsiteX4" fmla="*/ 8942209 w 8942209"/>
              <a:gd name="connsiteY4" fmla="*/ 3679910 h 6910361"/>
              <a:gd name="connsiteX5" fmla="*/ 7910243 w 8942209"/>
              <a:gd name="connsiteY5" fmla="*/ 6423110 h 6910361"/>
              <a:gd name="connsiteX6" fmla="*/ 7377919 w 8942209"/>
              <a:gd name="connsiteY6" fmla="*/ 6910361 h 6910361"/>
              <a:gd name="connsiteX7" fmla="*/ 509871 w 8942209"/>
              <a:gd name="connsiteY7" fmla="*/ 6910361 h 6910361"/>
              <a:gd name="connsiteX8" fmla="*/ 504811 w 8942209"/>
              <a:gd name="connsiteY8" fmla="*/ 466638 h 6910361"/>
              <a:gd name="connsiteX0" fmla="*/ 504811 w 8942209"/>
              <a:gd name="connsiteY0" fmla="*/ 0 h 6443723"/>
              <a:gd name="connsiteX1" fmla="*/ 6941782 w 8942209"/>
              <a:gd name="connsiteY1" fmla="*/ 34356 h 6443723"/>
              <a:gd name="connsiteX2" fmla="*/ 7392294 w 8942209"/>
              <a:gd name="connsiteY2" fmla="*/ 17178 h 6443723"/>
              <a:gd name="connsiteX3" fmla="*/ 7831866 w 8942209"/>
              <a:gd name="connsiteY3" fmla="*/ 404758 h 6443723"/>
              <a:gd name="connsiteX4" fmla="*/ 8942209 w 8942209"/>
              <a:gd name="connsiteY4" fmla="*/ 3213272 h 6443723"/>
              <a:gd name="connsiteX5" fmla="*/ 7910243 w 8942209"/>
              <a:gd name="connsiteY5" fmla="*/ 5956472 h 6443723"/>
              <a:gd name="connsiteX6" fmla="*/ 7377919 w 8942209"/>
              <a:gd name="connsiteY6" fmla="*/ 6443723 h 6443723"/>
              <a:gd name="connsiteX7" fmla="*/ 509871 w 8942209"/>
              <a:gd name="connsiteY7" fmla="*/ 6443723 h 6443723"/>
              <a:gd name="connsiteX8" fmla="*/ 504811 w 8942209"/>
              <a:gd name="connsiteY8" fmla="*/ 0 h 6443723"/>
              <a:gd name="connsiteX0" fmla="*/ 5431 w 8442829"/>
              <a:gd name="connsiteY0" fmla="*/ 0 h 6443723"/>
              <a:gd name="connsiteX1" fmla="*/ 6442402 w 8442829"/>
              <a:gd name="connsiteY1" fmla="*/ 34356 h 6443723"/>
              <a:gd name="connsiteX2" fmla="*/ 6892914 w 8442829"/>
              <a:gd name="connsiteY2" fmla="*/ 17178 h 6443723"/>
              <a:gd name="connsiteX3" fmla="*/ 7332486 w 8442829"/>
              <a:gd name="connsiteY3" fmla="*/ 404758 h 6443723"/>
              <a:gd name="connsiteX4" fmla="*/ 8442829 w 8442829"/>
              <a:gd name="connsiteY4" fmla="*/ 3213272 h 6443723"/>
              <a:gd name="connsiteX5" fmla="*/ 7410863 w 8442829"/>
              <a:gd name="connsiteY5" fmla="*/ 5956472 h 6443723"/>
              <a:gd name="connsiteX6" fmla="*/ 6878539 w 8442829"/>
              <a:gd name="connsiteY6" fmla="*/ 6443723 h 6443723"/>
              <a:gd name="connsiteX7" fmla="*/ 10491 w 8442829"/>
              <a:gd name="connsiteY7" fmla="*/ 6443723 h 6443723"/>
              <a:gd name="connsiteX8" fmla="*/ 5431 w 8442829"/>
              <a:gd name="connsiteY8" fmla="*/ 0 h 6443723"/>
              <a:gd name="connsiteX0" fmla="*/ 0 w 8509899"/>
              <a:gd name="connsiteY0" fmla="*/ 0 h 6443723"/>
              <a:gd name="connsiteX1" fmla="*/ 6509472 w 8509899"/>
              <a:gd name="connsiteY1" fmla="*/ 34356 h 6443723"/>
              <a:gd name="connsiteX2" fmla="*/ 6959984 w 8509899"/>
              <a:gd name="connsiteY2" fmla="*/ 17178 h 6443723"/>
              <a:gd name="connsiteX3" fmla="*/ 7399556 w 8509899"/>
              <a:gd name="connsiteY3" fmla="*/ 404758 h 6443723"/>
              <a:gd name="connsiteX4" fmla="*/ 8509899 w 8509899"/>
              <a:gd name="connsiteY4" fmla="*/ 3213272 h 6443723"/>
              <a:gd name="connsiteX5" fmla="*/ 7477933 w 8509899"/>
              <a:gd name="connsiteY5" fmla="*/ 5956472 h 6443723"/>
              <a:gd name="connsiteX6" fmla="*/ 6945609 w 8509899"/>
              <a:gd name="connsiteY6" fmla="*/ 6443723 h 6443723"/>
              <a:gd name="connsiteX7" fmla="*/ 77561 w 8509899"/>
              <a:gd name="connsiteY7" fmla="*/ 6443723 h 6443723"/>
              <a:gd name="connsiteX8" fmla="*/ 0 w 8509899"/>
              <a:gd name="connsiteY8" fmla="*/ 0 h 6443723"/>
              <a:gd name="connsiteX0" fmla="*/ 19897 w 8529796"/>
              <a:gd name="connsiteY0" fmla="*/ 0 h 6443723"/>
              <a:gd name="connsiteX1" fmla="*/ 6529369 w 8529796"/>
              <a:gd name="connsiteY1" fmla="*/ 34356 h 6443723"/>
              <a:gd name="connsiteX2" fmla="*/ 6979881 w 8529796"/>
              <a:gd name="connsiteY2" fmla="*/ 17178 h 6443723"/>
              <a:gd name="connsiteX3" fmla="*/ 7419453 w 8529796"/>
              <a:gd name="connsiteY3" fmla="*/ 404758 h 6443723"/>
              <a:gd name="connsiteX4" fmla="*/ 8529796 w 8529796"/>
              <a:gd name="connsiteY4" fmla="*/ 3213272 h 6443723"/>
              <a:gd name="connsiteX5" fmla="*/ 7497830 w 8529796"/>
              <a:gd name="connsiteY5" fmla="*/ 5956472 h 6443723"/>
              <a:gd name="connsiteX6" fmla="*/ 6965506 w 8529796"/>
              <a:gd name="connsiteY6" fmla="*/ 6443723 h 6443723"/>
              <a:gd name="connsiteX7" fmla="*/ 6831 w 8529796"/>
              <a:gd name="connsiteY7" fmla="*/ 6443723 h 6443723"/>
              <a:gd name="connsiteX8" fmla="*/ 19897 w 8529796"/>
              <a:gd name="connsiteY8" fmla="*/ 0 h 644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29796" h="6443723">
                <a:moveTo>
                  <a:pt x="19897" y="0"/>
                </a:moveTo>
                <a:cubicBezTo>
                  <a:pt x="1454389" y="48339"/>
                  <a:pt x="5381455" y="31493"/>
                  <a:pt x="6529369" y="34356"/>
                </a:cubicBezTo>
                <a:lnTo>
                  <a:pt x="6979881" y="17178"/>
                </a:lnTo>
                <a:lnTo>
                  <a:pt x="7419453" y="404758"/>
                </a:lnTo>
                <a:lnTo>
                  <a:pt x="8529796" y="3213272"/>
                </a:lnTo>
                <a:lnTo>
                  <a:pt x="7497830" y="5956472"/>
                </a:lnTo>
                <a:lnTo>
                  <a:pt x="6965506" y="6443723"/>
                </a:lnTo>
                <a:lnTo>
                  <a:pt x="6831" y="6443723"/>
                </a:lnTo>
                <a:cubicBezTo>
                  <a:pt x="-14914" y="5129278"/>
                  <a:pt x="22427" y="3221861"/>
                  <a:pt x="198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 flipV="1">
            <a:off x="1107767" y="-1126818"/>
            <a:ext cx="6909419" cy="9163047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1350" y="5335667"/>
            <a:ext cx="1905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1600 International Dr.</a:t>
            </a: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Suite 500</a:t>
            </a: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McLean, VA 22102</a:t>
            </a:r>
          </a:p>
          <a:p>
            <a:endParaRPr lang="en-US" sz="1100" b="0" i="0" u="none" strike="noStrike" kern="1200" baseline="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MAIN 571-423-3621</a:t>
            </a: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FAX  703-880-0196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66944" y="3244334"/>
            <a:ext cx="301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u="none" strike="noStrike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OCTOCONSULTING.COM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-128793" y="3429000"/>
            <a:ext cx="3405423" cy="15680"/>
          </a:xfrm>
          <a:prstGeom prst="line">
            <a:avLst/>
          </a:prstGeom>
          <a:ln w="9525" cmpd="sng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04594" y="3444680"/>
            <a:ext cx="3405423" cy="15680"/>
          </a:xfrm>
          <a:prstGeom prst="line">
            <a:avLst/>
          </a:prstGeom>
          <a:ln w="9525" cmpd="sng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 rot="5400000" flipV="1">
            <a:off x="1107767" y="-1126818"/>
            <a:ext cx="6909419" cy="9163047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41350" y="5335667"/>
            <a:ext cx="1905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1600 International Dr.</a:t>
            </a: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Suite 500</a:t>
            </a: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McLean, VA 22102</a:t>
            </a:r>
          </a:p>
          <a:p>
            <a:endParaRPr lang="en-US" sz="1100" b="0" i="0" u="none" strike="noStrike" kern="1200" baseline="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MAIN 571-423-3621</a:t>
            </a:r>
          </a:p>
          <a:p>
            <a:r>
              <a:rPr lang="en-US" sz="1100" b="0" i="0" u="none" strike="noStrike" kern="1200" baseline="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FAX  703-880-0196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66944" y="3244334"/>
            <a:ext cx="301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0" u="none" strike="noStrike" kern="1200" baseline="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OCTOCONSULTING.COM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128793" y="3429000"/>
            <a:ext cx="3405423" cy="15680"/>
          </a:xfrm>
          <a:prstGeom prst="line">
            <a:avLst/>
          </a:prstGeom>
          <a:ln w="9525" cmpd="sng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5904594" y="3444680"/>
            <a:ext cx="3405423" cy="15680"/>
          </a:xfrm>
          <a:prstGeom prst="line">
            <a:avLst/>
          </a:prstGeom>
          <a:ln w="9525" cmpd="sng">
            <a:solidFill>
              <a:schemeClr val="bg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4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>
            <a:off x="138944" y="5677457"/>
            <a:ext cx="1191399" cy="1191399"/>
          </a:xfrm>
          <a:prstGeom prst="rtTriangle">
            <a:avLst/>
          </a:prstGeom>
          <a:solidFill>
            <a:srgbClr val="F689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08633" y="6379913"/>
            <a:ext cx="4114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3D3738"/>
                </a:solidFill>
                <a:latin typeface="Calibri"/>
                <a:cs typeface="Calibri"/>
              </a:rPr>
              <a:t>Presentation Title (EDIT IN</a:t>
            </a:r>
            <a:r>
              <a:rPr lang="en-US" sz="1200" baseline="0" dirty="0" smtClean="0">
                <a:solidFill>
                  <a:srgbClr val="3D3738"/>
                </a:solidFill>
                <a:latin typeface="Calibri"/>
                <a:cs typeface="Calibri"/>
              </a:rPr>
              <a:t> MASTER &amp; LAYOUTS)</a:t>
            </a:r>
            <a:endParaRPr lang="en-US" sz="1200" dirty="0">
              <a:solidFill>
                <a:srgbClr val="3D3738"/>
              </a:solidFill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14537" y="6599040"/>
            <a:ext cx="2074333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rgbClr val="3D3738"/>
                </a:solidFill>
                <a:latin typeface="Arial"/>
              </a:rPr>
              <a:t>Proprietary and Confidential. All Rights Reserved.</a:t>
            </a:r>
            <a:endParaRPr lang="en-US" sz="600" dirty="0">
              <a:solidFill>
                <a:srgbClr val="3D3738"/>
              </a:solidFill>
            </a:endParaRP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392070" y="188106"/>
            <a:ext cx="7753295" cy="919163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lang="en-US" dirty="0" smtClean="0"/>
              <a:t>CLICK TO ADD SLIDE TITLE UP TO TWO LINES IN LENGTH – ALL CAPS PREFERED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392070" y="1291166"/>
            <a:ext cx="7709331" cy="483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4" name="Rectangle 23"/>
          <p:cNvSpPr/>
          <p:nvPr/>
        </p:nvSpPr>
        <p:spPr>
          <a:xfrm rot="16200000">
            <a:off x="-3313404" y="3298738"/>
            <a:ext cx="6868858" cy="271378"/>
          </a:xfrm>
          <a:prstGeom prst="rect">
            <a:avLst/>
          </a:prstGeom>
          <a:solidFill>
            <a:srgbClr val="F689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60524" y="-2"/>
            <a:ext cx="8883476" cy="874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ctagon 4"/>
          <p:cNvSpPr/>
          <p:nvPr/>
        </p:nvSpPr>
        <p:spPr>
          <a:xfrm>
            <a:off x="-23690" y="3792025"/>
            <a:ext cx="664970" cy="3078884"/>
          </a:xfrm>
          <a:custGeom>
            <a:avLst/>
            <a:gdLst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682745 w 2379750"/>
              <a:gd name="connsiteY2" fmla="*/ 0 h 2379750"/>
              <a:gd name="connsiteX3" fmla="*/ 2379750 w 2379750"/>
              <a:gd name="connsiteY3" fmla="*/ 697005 h 2379750"/>
              <a:gd name="connsiteX4" fmla="*/ 2379750 w 2379750"/>
              <a:gd name="connsiteY4" fmla="*/ 1682745 h 2379750"/>
              <a:gd name="connsiteX5" fmla="*/ 1682745 w 2379750"/>
              <a:gd name="connsiteY5" fmla="*/ 2379750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892611 w 2379750"/>
              <a:gd name="connsiteY2" fmla="*/ 5382 h 2379750"/>
              <a:gd name="connsiteX3" fmla="*/ 2379750 w 2379750"/>
              <a:gd name="connsiteY3" fmla="*/ 697005 h 2379750"/>
              <a:gd name="connsiteX4" fmla="*/ 2379750 w 2379750"/>
              <a:gd name="connsiteY4" fmla="*/ 1682745 h 2379750"/>
              <a:gd name="connsiteX5" fmla="*/ 1682745 w 2379750"/>
              <a:gd name="connsiteY5" fmla="*/ 2379750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892611 w 2379750"/>
              <a:gd name="connsiteY2" fmla="*/ 5382 h 2379750"/>
              <a:gd name="connsiteX3" fmla="*/ 2379750 w 2379750"/>
              <a:gd name="connsiteY3" fmla="*/ 697005 h 2379750"/>
              <a:gd name="connsiteX4" fmla="*/ 2379750 w 2379750"/>
              <a:gd name="connsiteY4" fmla="*/ 1354476 h 2379750"/>
              <a:gd name="connsiteX5" fmla="*/ 1682745 w 2379750"/>
              <a:gd name="connsiteY5" fmla="*/ 2379750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892611 w 2379750"/>
              <a:gd name="connsiteY2" fmla="*/ 5382 h 2379750"/>
              <a:gd name="connsiteX3" fmla="*/ 1916967 w 2379750"/>
              <a:gd name="connsiteY3" fmla="*/ 944552 h 2379750"/>
              <a:gd name="connsiteX4" fmla="*/ 2379750 w 2379750"/>
              <a:gd name="connsiteY4" fmla="*/ 1354476 h 2379750"/>
              <a:gd name="connsiteX5" fmla="*/ 1682745 w 2379750"/>
              <a:gd name="connsiteY5" fmla="*/ 2379750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892611 w 2379750"/>
              <a:gd name="connsiteY2" fmla="*/ 5382 h 2379750"/>
              <a:gd name="connsiteX3" fmla="*/ 1787818 w 2379750"/>
              <a:gd name="connsiteY3" fmla="*/ 820779 h 2379750"/>
              <a:gd name="connsiteX4" fmla="*/ 2379750 w 2379750"/>
              <a:gd name="connsiteY4" fmla="*/ 1354476 h 2379750"/>
              <a:gd name="connsiteX5" fmla="*/ 1682745 w 2379750"/>
              <a:gd name="connsiteY5" fmla="*/ 2379750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892611 w 2379750"/>
              <a:gd name="connsiteY2" fmla="*/ 5382 h 2379750"/>
              <a:gd name="connsiteX3" fmla="*/ 1895442 w 2379750"/>
              <a:gd name="connsiteY3" fmla="*/ 858449 h 2379750"/>
              <a:gd name="connsiteX4" fmla="*/ 2379750 w 2379750"/>
              <a:gd name="connsiteY4" fmla="*/ 1354476 h 2379750"/>
              <a:gd name="connsiteX5" fmla="*/ 1682745 w 2379750"/>
              <a:gd name="connsiteY5" fmla="*/ 2379750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379750"/>
              <a:gd name="connsiteY0" fmla="*/ 697005 h 2379750"/>
              <a:gd name="connsiteX1" fmla="*/ 697005 w 2379750"/>
              <a:gd name="connsiteY1" fmla="*/ 0 h 2379750"/>
              <a:gd name="connsiteX2" fmla="*/ 1892611 w 2379750"/>
              <a:gd name="connsiteY2" fmla="*/ 5382 h 2379750"/>
              <a:gd name="connsiteX3" fmla="*/ 1895442 w 2379750"/>
              <a:gd name="connsiteY3" fmla="*/ 858449 h 2379750"/>
              <a:gd name="connsiteX4" fmla="*/ 2379750 w 2379750"/>
              <a:gd name="connsiteY4" fmla="*/ 1354476 h 2379750"/>
              <a:gd name="connsiteX5" fmla="*/ 2274677 w 2379750"/>
              <a:gd name="connsiteY5" fmla="*/ 1674778 h 2379750"/>
              <a:gd name="connsiteX6" fmla="*/ 697005 w 2379750"/>
              <a:gd name="connsiteY6" fmla="*/ 2379750 h 2379750"/>
              <a:gd name="connsiteX7" fmla="*/ 0 w 2379750"/>
              <a:gd name="connsiteY7" fmla="*/ 1682745 h 2379750"/>
              <a:gd name="connsiteX8" fmla="*/ 0 w 2379750"/>
              <a:gd name="connsiteY8" fmla="*/ 697005 h 2379750"/>
              <a:gd name="connsiteX0" fmla="*/ 0 w 2282888"/>
              <a:gd name="connsiteY0" fmla="*/ 697005 h 2379750"/>
              <a:gd name="connsiteX1" fmla="*/ 697005 w 2282888"/>
              <a:gd name="connsiteY1" fmla="*/ 0 h 2379750"/>
              <a:gd name="connsiteX2" fmla="*/ 1892611 w 2282888"/>
              <a:gd name="connsiteY2" fmla="*/ 5382 h 2379750"/>
              <a:gd name="connsiteX3" fmla="*/ 1895442 w 2282888"/>
              <a:gd name="connsiteY3" fmla="*/ 858449 h 2379750"/>
              <a:gd name="connsiteX4" fmla="*/ 2282888 w 2282888"/>
              <a:gd name="connsiteY4" fmla="*/ 1252228 h 2379750"/>
              <a:gd name="connsiteX5" fmla="*/ 2274677 w 2282888"/>
              <a:gd name="connsiteY5" fmla="*/ 1674778 h 2379750"/>
              <a:gd name="connsiteX6" fmla="*/ 697005 w 2282888"/>
              <a:gd name="connsiteY6" fmla="*/ 2379750 h 2379750"/>
              <a:gd name="connsiteX7" fmla="*/ 0 w 2282888"/>
              <a:gd name="connsiteY7" fmla="*/ 1682745 h 2379750"/>
              <a:gd name="connsiteX8" fmla="*/ 0 w 2282888"/>
              <a:gd name="connsiteY8" fmla="*/ 697005 h 2379750"/>
              <a:gd name="connsiteX0" fmla="*/ 0 w 2282888"/>
              <a:gd name="connsiteY0" fmla="*/ 697005 h 2073006"/>
              <a:gd name="connsiteX1" fmla="*/ 697005 w 2282888"/>
              <a:gd name="connsiteY1" fmla="*/ 0 h 2073006"/>
              <a:gd name="connsiteX2" fmla="*/ 1892611 w 2282888"/>
              <a:gd name="connsiteY2" fmla="*/ 5382 h 2073006"/>
              <a:gd name="connsiteX3" fmla="*/ 1895442 w 2282888"/>
              <a:gd name="connsiteY3" fmla="*/ 858449 h 2073006"/>
              <a:gd name="connsiteX4" fmla="*/ 2282888 w 2282888"/>
              <a:gd name="connsiteY4" fmla="*/ 1252228 h 2073006"/>
              <a:gd name="connsiteX5" fmla="*/ 2274677 w 2282888"/>
              <a:gd name="connsiteY5" fmla="*/ 1674778 h 2073006"/>
              <a:gd name="connsiteX6" fmla="*/ 745436 w 2282888"/>
              <a:gd name="connsiteY6" fmla="*/ 2073006 h 2073006"/>
              <a:gd name="connsiteX7" fmla="*/ 0 w 2282888"/>
              <a:gd name="connsiteY7" fmla="*/ 1682745 h 2073006"/>
              <a:gd name="connsiteX8" fmla="*/ 0 w 2282888"/>
              <a:gd name="connsiteY8" fmla="*/ 697005 h 2073006"/>
              <a:gd name="connsiteX0" fmla="*/ 0 w 2282888"/>
              <a:gd name="connsiteY0" fmla="*/ 697005 h 2035336"/>
              <a:gd name="connsiteX1" fmla="*/ 697005 w 2282888"/>
              <a:gd name="connsiteY1" fmla="*/ 0 h 2035336"/>
              <a:gd name="connsiteX2" fmla="*/ 1892611 w 2282888"/>
              <a:gd name="connsiteY2" fmla="*/ 5382 h 2035336"/>
              <a:gd name="connsiteX3" fmla="*/ 1895442 w 2282888"/>
              <a:gd name="connsiteY3" fmla="*/ 858449 h 2035336"/>
              <a:gd name="connsiteX4" fmla="*/ 2282888 w 2282888"/>
              <a:gd name="connsiteY4" fmla="*/ 1252228 h 2035336"/>
              <a:gd name="connsiteX5" fmla="*/ 2274677 w 2282888"/>
              <a:gd name="connsiteY5" fmla="*/ 1674778 h 2035336"/>
              <a:gd name="connsiteX6" fmla="*/ 1342749 w 2282888"/>
              <a:gd name="connsiteY6" fmla="*/ 2035336 h 2035336"/>
              <a:gd name="connsiteX7" fmla="*/ 0 w 2282888"/>
              <a:gd name="connsiteY7" fmla="*/ 1682745 h 2035336"/>
              <a:gd name="connsiteX8" fmla="*/ 0 w 2282888"/>
              <a:gd name="connsiteY8" fmla="*/ 697005 h 2035336"/>
              <a:gd name="connsiteX0" fmla="*/ 0 w 2282888"/>
              <a:gd name="connsiteY0" fmla="*/ 1746390 h 3084721"/>
              <a:gd name="connsiteX1" fmla="*/ 998352 w 2282888"/>
              <a:gd name="connsiteY1" fmla="*/ 0 h 3084721"/>
              <a:gd name="connsiteX2" fmla="*/ 1892611 w 2282888"/>
              <a:gd name="connsiteY2" fmla="*/ 1054767 h 3084721"/>
              <a:gd name="connsiteX3" fmla="*/ 1895442 w 2282888"/>
              <a:gd name="connsiteY3" fmla="*/ 1907834 h 3084721"/>
              <a:gd name="connsiteX4" fmla="*/ 2282888 w 2282888"/>
              <a:gd name="connsiteY4" fmla="*/ 2301613 h 3084721"/>
              <a:gd name="connsiteX5" fmla="*/ 2274677 w 2282888"/>
              <a:gd name="connsiteY5" fmla="*/ 2724163 h 3084721"/>
              <a:gd name="connsiteX6" fmla="*/ 1342749 w 2282888"/>
              <a:gd name="connsiteY6" fmla="*/ 3084721 h 3084721"/>
              <a:gd name="connsiteX7" fmla="*/ 0 w 2282888"/>
              <a:gd name="connsiteY7" fmla="*/ 2732130 h 3084721"/>
              <a:gd name="connsiteX8" fmla="*/ 0 w 2282888"/>
              <a:gd name="connsiteY8" fmla="*/ 1746390 h 3084721"/>
              <a:gd name="connsiteX0" fmla="*/ 0 w 2282888"/>
              <a:gd name="connsiteY0" fmla="*/ 1746390 h 3084721"/>
              <a:gd name="connsiteX1" fmla="*/ 998352 w 2282888"/>
              <a:gd name="connsiteY1" fmla="*/ 0 h 3084721"/>
              <a:gd name="connsiteX2" fmla="*/ 1892611 w 2282888"/>
              <a:gd name="connsiteY2" fmla="*/ 59197 h 3084721"/>
              <a:gd name="connsiteX3" fmla="*/ 1895442 w 2282888"/>
              <a:gd name="connsiteY3" fmla="*/ 1907834 h 3084721"/>
              <a:gd name="connsiteX4" fmla="*/ 2282888 w 2282888"/>
              <a:gd name="connsiteY4" fmla="*/ 2301613 h 3084721"/>
              <a:gd name="connsiteX5" fmla="*/ 2274677 w 2282888"/>
              <a:gd name="connsiteY5" fmla="*/ 2724163 h 3084721"/>
              <a:gd name="connsiteX6" fmla="*/ 1342749 w 2282888"/>
              <a:gd name="connsiteY6" fmla="*/ 3084721 h 3084721"/>
              <a:gd name="connsiteX7" fmla="*/ 0 w 2282888"/>
              <a:gd name="connsiteY7" fmla="*/ 2732130 h 3084721"/>
              <a:gd name="connsiteX8" fmla="*/ 0 w 2282888"/>
              <a:gd name="connsiteY8" fmla="*/ 1746390 h 3084721"/>
              <a:gd name="connsiteX0" fmla="*/ 0 w 2282888"/>
              <a:gd name="connsiteY0" fmla="*/ 1950885 h 3289216"/>
              <a:gd name="connsiteX1" fmla="*/ 1041401 w 2282888"/>
              <a:gd name="connsiteY1" fmla="*/ 0 h 3289216"/>
              <a:gd name="connsiteX2" fmla="*/ 1892611 w 2282888"/>
              <a:gd name="connsiteY2" fmla="*/ 263692 h 3289216"/>
              <a:gd name="connsiteX3" fmla="*/ 1895442 w 2282888"/>
              <a:gd name="connsiteY3" fmla="*/ 2112329 h 3289216"/>
              <a:gd name="connsiteX4" fmla="*/ 2282888 w 2282888"/>
              <a:gd name="connsiteY4" fmla="*/ 2506108 h 3289216"/>
              <a:gd name="connsiteX5" fmla="*/ 2274677 w 2282888"/>
              <a:gd name="connsiteY5" fmla="*/ 2928658 h 3289216"/>
              <a:gd name="connsiteX6" fmla="*/ 1342749 w 2282888"/>
              <a:gd name="connsiteY6" fmla="*/ 3289216 h 3289216"/>
              <a:gd name="connsiteX7" fmla="*/ 0 w 2282888"/>
              <a:gd name="connsiteY7" fmla="*/ 2936625 h 3289216"/>
              <a:gd name="connsiteX8" fmla="*/ 0 w 2282888"/>
              <a:gd name="connsiteY8" fmla="*/ 1950885 h 3289216"/>
              <a:gd name="connsiteX0" fmla="*/ 0 w 2282888"/>
              <a:gd name="connsiteY0" fmla="*/ 2101566 h 3439897"/>
              <a:gd name="connsiteX1" fmla="*/ 998351 w 2282888"/>
              <a:gd name="connsiteY1" fmla="*/ 0 h 3439897"/>
              <a:gd name="connsiteX2" fmla="*/ 1892611 w 2282888"/>
              <a:gd name="connsiteY2" fmla="*/ 414373 h 3439897"/>
              <a:gd name="connsiteX3" fmla="*/ 1895442 w 2282888"/>
              <a:gd name="connsiteY3" fmla="*/ 2263010 h 3439897"/>
              <a:gd name="connsiteX4" fmla="*/ 2282888 w 2282888"/>
              <a:gd name="connsiteY4" fmla="*/ 2656789 h 3439897"/>
              <a:gd name="connsiteX5" fmla="*/ 2274677 w 2282888"/>
              <a:gd name="connsiteY5" fmla="*/ 3079339 h 3439897"/>
              <a:gd name="connsiteX6" fmla="*/ 1342749 w 2282888"/>
              <a:gd name="connsiteY6" fmla="*/ 3439897 h 3439897"/>
              <a:gd name="connsiteX7" fmla="*/ 0 w 2282888"/>
              <a:gd name="connsiteY7" fmla="*/ 3087306 h 3439897"/>
              <a:gd name="connsiteX8" fmla="*/ 0 w 2282888"/>
              <a:gd name="connsiteY8" fmla="*/ 2101566 h 3439897"/>
              <a:gd name="connsiteX0" fmla="*/ 0 w 2282888"/>
              <a:gd name="connsiteY0" fmla="*/ 2279154 h 3617485"/>
              <a:gd name="connsiteX1" fmla="*/ 998351 w 2282888"/>
              <a:gd name="connsiteY1" fmla="*/ 0 h 3617485"/>
              <a:gd name="connsiteX2" fmla="*/ 1892611 w 2282888"/>
              <a:gd name="connsiteY2" fmla="*/ 591961 h 3617485"/>
              <a:gd name="connsiteX3" fmla="*/ 1895442 w 2282888"/>
              <a:gd name="connsiteY3" fmla="*/ 2440598 h 3617485"/>
              <a:gd name="connsiteX4" fmla="*/ 2282888 w 2282888"/>
              <a:gd name="connsiteY4" fmla="*/ 2834377 h 3617485"/>
              <a:gd name="connsiteX5" fmla="*/ 2274677 w 2282888"/>
              <a:gd name="connsiteY5" fmla="*/ 3256927 h 3617485"/>
              <a:gd name="connsiteX6" fmla="*/ 1342749 w 2282888"/>
              <a:gd name="connsiteY6" fmla="*/ 3617485 h 3617485"/>
              <a:gd name="connsiteX7" fmla="*/ 0 w 2282888"/>
              <a:gd name="connsiteY7" fmla="*/ 3264894 h 3617485"/>
              <a:gd name="connsiteX8" fmla="*/ 0 w 2282888"/>
              <a:gd name="connsiteY8" fmla="*/ 2279154 h 3617485"/>
              <a:gd name="connsiteX0" fmla="*/ 0 w 2282888"/>
              <a:gd name="connsiteY0" fmla="*/ 2279154 h 3643141"/>
              <a:gd name="connsiteX1" fmla="*/ 998351 w 2282888"/>
              <a:gd name="connsiteY1" fmla="*/ 0 h 3643141"/>
              <a:gd name="connsiteX2" fmla="*/ 1892611 w 2282888"/>
              <a:gd name="connsiteY2" fmla="*/ 591961 h 3643141"/>
              <a:gd name="connsiteX3" fmla="*/ 1895442 w 2282888"/>
              <a:gd name="connsiteY3" fmla="*/ 2440598 h 3643141"/>
              <a:gd name="connsiteX4" fmla="*/ 2282888 w 2282888"/>
              <a:gd name="connsiteY4" fmla="*/ 2834377 h 3643141"/>
              <a:gd name="connsiteX5" fmla="*/ 2274677 w 2282888"/>
              <a:gd name="connsiteY5" fmla="*/ 3256927 h 3643141"/>
              <a:gd name="connsiteX6" fmla="*/ 1317090 w 2282888"/>
              <a:gd name="connsiteY6" fmla="*/ 3643141 h 3643141"/>
              <a:gd name="connsiteX7" fmla="*/ 0 w 2282888"/>
              <a:gd name="connsiteY7" fmla="*/ 3264894 h 3643141"/>
              <a:gd name="connsiteX8" fmla="*/ 0 w 2282888"/>
              <a:gd name="connsiteY8" fmla="*/ 2279154 h 3643141"/>
              <a:gd name="connsiteX0" fmla="*/ 0 w 2282888"/>
              <a:gd name="connsiteY0" fmla="*/ 2150877 h 3514864"/>
              <a:gd name="connsiteX1" fmla="*/ 1024009 w 2282888"/>
              <a:gd name="connsiteY1" fmla="*/ 0 h 3514864"/>
              <a:gd name="connsiteX2" fmla="*/ 1892611 w 2282888"/>
              <a:gd name="connsiteY2" fmla="*/ 463684 h 3514864"/>
              <a:gd name="connsiteX3" fmla="*/ 1895442 w 2282888"/>
              <a:gd name="connsiteY3" fmla="*/ 2312321 h 3514864"/>
              <a:gd name="connsiteX4" fmla="*/ 2282888 w 2282888"/>
              <a:gd name="connsiteY4" fmla="*/ 2706100 h 3514864"/>
              <a:gd name="connsiteX5" fmla="*/ 2274677 w 2282888"/>
              <a:gd name="connsiteY5" fmla="*/ 3128650 h 3514864"/>
              <a:gd name="connsiteX6" fmla="*/ 1317090 w 2282888"/>
              <a:gd name="connsiteY6" fmla="*/ 3514864 h 3514864"/>
              <a:gd name="connsiteX7" fmla="*/ 0 w 2282888"/>
              <a:gd name="connsiteY7" fmla="*/ 3136617 h 3514864"/>
              <a:gd name="connsiteX8" fmla="*/ 0 w 2282888"/>
              <a:gd name="connsiteY8" fmla="*/ 2150877 h 3514864"/>
              <a:gd name="connsiteX0" fmla="*/ 0 w 2282888"/>
              <a:gd name="connsiteY0" fmla="*/ 1841268 h 3205255"/>
              <a:gd name="connsiteX1" fmla="*/ 1617918 w 2282888"/>
              <a:gd name="connsiteY1" fmla="*/ 0 h 3205255"/>
              <a:gd name="connsiteX2" fmla="*/ 1892611 w 2282888"/>
              <a:gd name="connsiteY2" fmla="*/ 154075 h 3205255"/>
              <a:gd name="connsiteX3" fmla="*/ 1895442 w 2282888"/>
              <a:gd name="connsiteY3" fmla="*/ 2002712 h 3205255"/>
              <a:gd name="connsiteX4" fmla="*/ 2282888 w 2282888"/>
              <a:gd name="connsiteY4" fmla="*/ 2396491 h 3205255"/>
              <a:gd name="connsiteX5" fmla="*/ 2274677 w 2282888"/>
              <a:gd name="connsiteY5" fmla="*/ 2819041 h 3205255"/>
              <a:gd name="connsiteX6" fmla="*/ 1317090 w 2282888"/>
              <a:gd name="connsiteY6" fmla="*/ 3205255 h 3205255"/>
              <a:gd name="connsiteX7" fmla="*/ 0 w 2282888"/>
              <a:gd name="connsiteY7" fmla="*/ 2827008 h 3205255"/>
              <a:gd name="connsiteX8" fmla="*/ 0 w 2282888"/>
              <a:gd name="connsiteY8" fmla="*/ 1841268 h 3205255"/>
              <a:gd name="connsiteX0" fmla="*/ 1611138 w 2282888"/>
              <a:gd name="connsiteY0" fmla="*/ 1803357 h 3205255"/>
              <a:gd name="connsiteX1" fmla="*/ 1617918 w 2282888"/>
              <a:gd name="connsiteY1" fmla="*/ 0 h 3205255"/>
              <a:gd name="connsiteX2" fmla="*/ 1892611 w 2282888"/>
              <a:gd name="connsiteY2" fmla="*/ 154075 h 3205255"/>
              <a:gd name="connsiteX3" fmla="*/ 1895442 w 2282888"/>
              <a:gd name="connsiteY3" fmla="*/ 2002712 h 3205255"/>
              <a:gd name="connsiteX4" fmla="*/ 2282888 w 2282888"/>
              <a:gd name="connsiteY4" fmla="*/ 2396491 h 3205255"/>
              <a:gd name="connsiteX5" fmla="*/ 2274677 w 2282888"/>
              <a:gd name="connsiteY5" fmla="*/ 2819041 h 3205255"/>
              <a:gd name="connsiteX6" fmla="*/ 1317090 w 2282888"/>
              <a:gd name="connsiteY6" fmla="*/ 3205255 h 3205255"/>
              <a:gd name="connsiteX7" fmla="*/ 0 w 2282888"/>
              <a:gd name="connsiteY7" fmla="*/ 2827008 h 3205255"/>
              <a:gd name="connsiteX8" fmla="*/ 1611138 w 2282888"/>
              <a:gd name="connsiteY8" fmla="*/ 1803357 h 3205255"/>
              <a:gd name="connsiteX0" fmla="*/ 294048 w 965798"/>
              <a:gd name="connsiteY0" fmla="*/ 1803357 h 3205255"/>
              <a:gd name="connsiteX1" fmla="*/ 300828 w 965798"/>
              <a:gd name="connsiteY1" fmla="*/ 0 h 3205255"/>
              <a:gd name="connsiteX2" fmla="*/ 575521 w 965798"/>
              <a:gd name="connsiteY2" fmla="*/ 154075 h 3205255"/>
              <a:gd name="connsiteX3" fmla="*/ 578352 w 965798"/>
              <a:gd name="connsiteY3" fmla="*/ 2002712 h 3205255"/>
              <a:gd name="connsiteX4" fmla="*/ 965798 w 965798"/>
              <a:gd name="connsiteY4" fmla="*/ 2396491 h 3205255"/>
              <a:gd name="connsiteX5" fmla="*/ 957587 w 965798"/>
              <a:gd name="connsiteY5" fmla="*/ 2819041 h 3205255"/>
              <a:gd name="connsiteX6" fmla="*/ 0 w 965798"/>
              <a:gd name="connsiteY6" fmla="*/ 3205255 h 3205255"/>
              <a:gd name="connsiteX7" fmla="*/ 300366 w 965798"/>
              <a:gd name="connsiteY7" fmla="*/ 2523717 h 3205255"/>
              <a:gd name="connsiteX8" fmla="*/ 294048 w 965798"/>
              <a:gd name="connsiteY8" fmla="*/ 1803357 h 3205255"/>
              <a:gd name="connsiteX0" fmla="*/ 294048 w 965798"/>
              <a:gd name="connsiteY0" fmla="*/ 1803357 h 3205255"/>
              <a:gd name="connsiteX1" fmla="*/ 300828 w 965798"/>
              <a:gd name="connsiteY1" fmla="*/ 0 h 3205255"/>
              <a:gd name="connsiteX2" fmla="*/ 575521 w 965798"/>
              <a:gd name="connsiteY2" fmla="*/ 154075 h 3205255"/>
              <a:gd name="connsiteX3" fmla="*/ 578352 w 965798"/>
              <a:gd name="connsiteY3" fmla="*/ 2002712 h 3205255"/>
              <a:gd name="connsiteX4" fmla="*/ 965798 w 965798"/>
              <a:gd name="connsiteY4" fmla="*/ 2396491 h 3205255"/>
              <a:gd name="connsiteX5" fmla="*/ 957587 w 965798"/>
              <a:gd name="connsiteY5" fmla="*/ 2819041 h 3205255"/>
              <a:gd name="connsiteX6" fmla="*/ 0 w 965798"/>
              <a:gd name="connsiteY6" fmla="*/ 3205255 h 3205255"/>
              <a:gd name="connsiteX7" fmla="*/ 294048 w 965798"/>
              <a:gd name="connsiteY7" fmla="*/ 1803357 h 3205255"/>
              <a:gd name="connsiteX0" fmla="*/ 0 w 671750"/>
              <a:gd name="connsiteY0" fmla="*/ 1803357 h 3078884"/>
              <a:gd name="connsiteX1" fmla="*/ 6780 w 671750"/>
              <a:gd name="connsiteY1" fmla="*/ 0 h 3078884"/>
              <a:gd name="connsiteX2" fmla="*/ 281473 w 671750"/>
              <a:gd name="connsiteY2" fmla="*/ 154075 h 3078884"/>
              <a:gd name="connsiteX3" fmla="*/ 284304 w 671750"/>
              <a:gd name="connsiteY3" fmla="*/ 2002712 h 3078884"/>
              <a:gd name="connsiteX4" fmla="*/ 671750 w 671750"/>
              <a:gd name="connsiteY4" fmla="*/ 2396491 h 3078884"/>
              <a:gd name="connsiteX5" fmla="*/ 663539 w 671750"/>
              <a:gd name="connsiteY5" fmla="*/ 2819041 h 3078884"/>
              <a:gd name="connsiteX6" fmla="*/ 15543 w 671750"/>
              <a:gd name="connsiteY6" fmla="*/ 3078884 h 3078884"/>
              <a:gd name="connsiteX7" fmla="*/ 0 w 671750"/>
              <a:gd name="connsiteY7" fmla="*/ 1803357 h 3078884"/>
              <a:gd name="connsiteX0" fmla="*/ 8763 w 664970"/>
              <a:gd name="connsiteY0" fmla="*/ 3078884 h 3078884"/>
              <a:gd name="connsiteX1" fmla="*/ 0 w 664970"/>
              <a:gd name="connsiteY1" fmla="*/ 0 h 3078884"/>
              <a:gd name="connsiteX2" fmla="*/ 274693 w 664970"/>
              <a:gd name="connsiteY2" fmla="*/ 154075 h 3078884"/>
              <a:gd name="connsiteX3" fmla="*/ 277524 w 664970"/>
              <a:gd name="connsiteY3" fmla="*/ 2002712 h 3078884"/>
              <a:gd name="connsiteX4" fmla="*/ 664970 w 664970"/>
              <a:gd name="connsiteY4" fmla="*/ 2396491 h 3078884"/>
              <a:gd name="connsiteX5" fmla="*/ 656759 w 664970"/>
              <a:gd name="connsiteY5" fmla="*/ 2819041 h 3078884"/>
              <a:gd name="connsiteX6" fmla="*/ 8763 w 664970"/>
              <a:gd name="connsiteY6" fmla="*/ 3078884 h 307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4970" h="3078884">
                <a:moveTo>
                  <a:pt x="8763" y="3078884"/>
                </a:moveTo>
                <a:lnTo>
                  <a:pt x="0" y="0"/>
                </a:lnTo>
                <a:lnTo>
                  <a:pt x="274693" y="154075"/>
                </a:lnTo>
                <a:cubicBezTo>
                  <a:pt x="275637" y="438431"/>
                  <a:pt x="276580" y="1718356"/>
                  <a:pt x="277524" y="2002712"/>
                </a:cubicBezTo>
                <a:lnTo>
                  <a:pt x="664970" y="2396491"/>
                </a:lnTo>
                <a:lnTo>
                  <a:pt x="656759" y="2819041"/>
                </a:lnTo>
                <a:lnTo>
                  <a:pt x="8763" y="3078884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160654" y="6126164"/>
            <a:ext cx="577488" cy="6826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fld id="{1F14DCFC-ED1C-E343-B6A7-F87C1711FBF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ight Triangle 18"/>
          <p:cNvSpPr/>
          <p:nvPr/>
        </p:nvSpPr>
        <p:spPr>
          <a:xfrm rot="5400000">
            <a:off x="202935" y="-3635"/>
            <a:ext cx="395261" cy="395309"/>
          </a:xfrm>
          <a:custGeom>
            <a:avLst/>
            <a:gdLst>
              <a:gd name="connsiteX0" fmla="*/ 0 w 1191399"/>
              <a:gd name="connsiteY0" fmla="*/ 1191399 h 1191399"/>
              <a:gd name="connsiteX1" fmla="*/ 0 w 1191399"/>
              <a:gd name="connsiteY1" fmla="*/ 0 h 1191399"/>
              <a:gd name="connsiteX2" fmla="*/ 1191399 w 1191399"/>
              <a:gd name="connsiteY2" fmla="*/ 1191399 h 1191399"/>
              <a:gd name="connsiteX3" fmla="*/ 0 w 1191399"/>
              <a:gd name="connsiteY3" fmla="*/ 1191399 h 1191399"/>
              <a:gd name="connsiteX0" fmla="*/ 0 w 1191399"/>
              <a:gd name="connsiteY0" fmla="*/ 401625 h 401625"/>
              <a:gd name="connsiteX1" fmla="*/ 777182 w 1191399"/>
              <a:gd name="connsiteY1" fmla="*/ 0 h 401625"/>
              <a:gd name="connsiteX2" fmla="*/ 1191399 w 1191399"/>
              <a:gd name="connsiteY2" fmla="*/ 401625 h 401625"/>
              <a:gd name="connsiteX3" fmla="*/ 0 w 1191399"/>
              <a:gd name="connsiteY3" fmla="*/ 401625 h 401625"/>
              <a:gd name="connsiteX0" fmla="*/ 0 w 420536"/>
              <a:gd name="connsiteY0" fmla="*/ 388988 h 401625"/>
              <a:gd name="connsiteX1" fmla="*/ 6319 w 420536"/>
              <a:gd name="connsiteY1" fmla="*/ 0 h 401625"/>
              <a:gd name="connsiteX2" fmla="*/ 420536 w 420536"/>
              <a:gd name="connsiteY2" fmla="*/ 401625 h 401625"/>
              <a:gd name="connsiteX3" fmla="*/ 0 w 420536"/>
              <a:gd name="connsiteY3" fmla="*/ 388988 h 401625"/>
              <a:gd name="connsiteX0" fmla="*/ 0 w 420536"/>
              <a:gd name="connsiteY0" fmla="*/ 382672 h 395309"/>
              <a:gd name="connsiteX1" fmla="*/ 25278 w 420536"/>
              <a:gd name="connsiteY1" fmla="*/ 0 h 395309"/>
              <a:gd name="connsiteX2" fmla="*/ 420536 w 420536"/>
              <a:gd name="connsiteY2" fmla="*/ 395309 h 395309"/>
              <a:gd name="connsiteX3" fmla="*/ 0 w 420536"/>
              <a:gd name="connsiteY3" fmla="*/ 382672 h 395309"/>
              <a:gd name="connsiteX0" fmla="*/ 0 w 395261"/>
              <a:gd name="connsiteY0" fmla="*/ 388991 h 395309"/>
              <a:gd name="connsiteX1" fmla="*/ 3 w 395261"/>
              <a:gd name="connsiteY1" fmla="*/ 0 h 395309"/>
              <a:gd name="connsiteX2" fmla="*/ 395261 w 395261"/>
              <a:gd name="connsiteY2" fmla="*/ 395309 h 395309"/>
              <a:gd name="connsiteX3" fmla="*/ 0 w 395261"/>
              <a:gd name="connsiteY3" fmla="*/ 388991 h 39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261" h="395309">
                <a:moveTo>
                  <a:pt x="0" y="388991"/>
                </a:moveTo>
                <a:cubicBezTo>
                  <a:pt x="1" y="259327"/>
                  <a:pt x="2" y="129664"/>
                  <a:pt x="3" y="0"/>
                </a:cubicBezTo>
                <a:lnTo>
                  <a:pt x="395261" y="395309"/>
                </a:lnTo>
                <a:lnTo>
                  <a:pt x="0" y="388991"/>
                </a:lnTo>
                <a:close/>
              </a:path>
            </a:pathLst>
          </a:custGeom>
          <a:solidFill>
            <a:srgbClr val="F689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985302" y="-224288"/>
            <a:ext cx="1000657" cy="6788867"/>
            <a:chOff x="8134710" y="-224288"/>
            <a:chExt cx="1000657" cy="6788867"/>
          </a:xfrm>
        </p:grpSpPr>
        <p:sp>
          <p:nvSpPr>
            <p:cNvPr id="4" name="Octagon 3"/>
            <p:cNvSpPr/>
            <p:nvPr userDrawn="1"/>
          </p:nvSpPr>
          <p:spPr>
            <a:xfrm rot="20280000">
              <a:off x="8134710" y="-224288"/>
              <a:ext cx="1000657" cy="533933"/>
            </a:xfrm>
            <a:custGeom>
              <a:avLst/>
              <a:gdLst>
                <a:gd name="connsiteX0" fmla="*/ 0 w 1219718"/>
                <a:gd name="connsiteY0" fmla="*/ 357243 h 1219718"/>
                <a:gd name="connsiteX1" fmla="*/ 357243 w 1219718"/>
                <a:gd name="connsiteY1" fmla="*/ 0 h 1219718"/>
                <a:gd name="connsiteX2" fmla="*/ 862475 w 1219718"/>
                <a:gd name="connsiteY2" fmla="*/ 0 h 1219718"/>
                <a:gd name="connsiteX3" fmla="*/ 1219718 w 1219718"/>
                <a:gd name="connsiteY3" fmla="*/ 357243 h 1219718"/>
                <a:gd name="connsiteX4" fmla="*/ 1219718 w 1219718"/>
                <a:gd name="connsiteY4" fmla="*/ 862475 h 1219718"/>
                <a:gd name="connsiteX5" fmla="*/ 862475 w 1219718"/>
                <a:gd name="connsiteY5" fmla="*/ 1219718 h 1219718"/>
                <a:gd name="connsiteX6" fmla="*/ 357243 w 1219718"/>
                <a:gd name="connsiteY6" fmla="*/ 1219718 h 1219718"/>
                <a:gd name="connsiteX7" fmla="*/ 0 w 1219718"/>
                <a:gd name="connsiteY7" fmla="*/ 862475 h 1219718"/>
                <a:gd name="connsiteX8" fmla="*/ 0 w 1219718"/>
                <a:gd name="connsiteY8" fmla="*/ 357243 h 1219718"/>
                <a:gd name="connsiteX0" fmla="*/ 0 w 1219718"/>
                <a:gd name="connsiteY0" fmla="*/ 357243 h 1219718"/>
                <a:gd name="connsiteX1" fmla="*/ 357243 w 1219718"/>
                <a:gd name="connsiteY1" fmla="*/ 0 h 1219718"/>
                <a:gd name="connsiteX2" fmla="*/ 1219718 w 1219718"/>
                <a:gd name="connsiteY2" fmla="*/ 357243 h 1219718"/>
                <a:gd name="connsiteX3" fmla="*/ 1219718 w 1219718"/>
                <a:gd name="connsiteY3" fmla="*/ 862475 h 1219718"/>
                <a:gd name="connsiteX4" fmla="*/ 862475 w 1219718"/>
                <a:gd name="connsiteY4" fmla="*/ 1219718 h 1219718"/>
                <a:gd name="connsiteX5" fmla="*/ 357243 w 1219718"/>
                <a:gd name="connsiteY5" fmla="*/ 1219718 h 1219718"/>
                <a:gd name="connsiteX6" fmla="*/ 0 w 1219718"/>
                <a:gd name="connsiteY6" fmla="*/ 862475 h 1219718"/>
                <a:gd name="connsiteX7" fmla="*/ 0 w 1219718"/>
                <a:gd name="connsiteY7" fmla="*/ 357243 h 1219718"/>
                <a:gd name="connsiteX0" fmla="*/ 0 w 1219718"/>
                <a:gd name="connsiteY0" fmla="*/ 357243 h 1219718"/>
                <a:gd name="connsiteX1" fmla="*/ 357243 w 1219718"/>
                <a:gd name="connsiteY1" fmla="*/ 0 h 1219718"/>
                <a:gd name="connsiteX2" fmla="*/ 1219718 w 1219718"/>
                <a:gd name="connsiteY2" fmla="*/ 862475 h 1219718"/>
                <a:gd name="connsiteX3" fmla="*/ 862475 w 1219718"/>
                <a:gd name="connsiteY3" fmla="*/ 1219718 h 1219718"/>
                <a:gd name="connsiteX4" fmla="*/ 357243 w 1219718"/>
                <a:gd name="connsiteY4" fmla="*/ 1219718 h 1219718"/>
                <a:gd name="connsiteX5" fmla="*/ 0 w 1219718"/>
                <a:gd name="connsiteY5" fmla="*/ 862475 h 1219718"/>
                <a:gd name="connsiteX6" fmla="*/ 0 w 1219718"/>
                <a:gd name="connsiteY6" fmla="*/ 357243 h 1219718"/>
                <a:gd name="connsiteX0" fmla="*/ 0 w 1219718"/>
                <a:gd name="connsiteY0" fmla="*/ 0 h 862475"/>
                <a:gd name="connsiteX1" fmla="*/ 1219718 w 1219718"/>
                <a:gd name="connsiteY1" fmla="*/ 505232 h 862475"/>
                <a:gd name="connsiteX2" fmla="*/ 862475 w 1219718"/>
                <a:gd name="connsiteY2" fmla="*/ 862475 h 862475"/>
                <a:gd name="connsiteX3" fmla="*/ 357243 w 1219718"/>
                <a:gd name="connsiteY3" fmla="*/ 862475 h 862475"/>
                <a:gd name="connsiteX4" fmla="*/ 0 w 1219718"/>
                <a:gd name="connsiteY4" fmla="*/ 505232 h 862475"/>
                <a:gd name="connsiteX5" fmla="*/ 0 w 1219718"/>
                <a:gd name="connsiteY5" fmla="*/ 0 h 862475"/>
                <a:gd name="connsiteX0" fmla="*/ 3547 w 1219718"/>
                <a:gd name="connsiteY0" fmla="*/ 0 h 533933"/>
                <a:gd name="connsiteX1" fmla="*/ 1219718 w 1219718"/>
                <a:gd name="connsiteY1" fmla="*/ 176690 h 533933"/>
                <a:gd name="connsiteX2" fmla="*/ 862475 w 1219718"/>
                <a:gd name="connsiteY2" fmla="*/ 533933 h 533933"/>
                <a:gd name="connsiteX3" fmla="*/ 357243 w 1219718"/>
                <a:gd name="connsiteY3" fmla="*/ 533933 h 533933"/>
                <a:gd name="connsiteX4" fmla="*/ 0 w 1219718"/>
                <a:gd name="connsiteY4" fmla="*/ 176690 h 533933"/>
                <a:gd name="connsiteX5" fmla="*/ 3547 w 1219718"/>
                <a:gd name="connsiteY5" fmla="*/ 0 h 533933"/>
                <a:gd name="connsiteX0" fmla="*/ 3547 w 1000657"/>
                <a:gd name="connsiteY0" fmla="*/ 0 h 533933"/>
                <a:gd name="connsiteX1" fmla="*/ 1000657 w 1000657"/>
                <a:gd name="connsiteY1" fmla="*/ 415293 h 533933"/>
                <a:gd name="connsiteX2" fmla="*/ 862475 w 1000657"/>
                <a:gd name="connsiteY2" fmla="*/ 533933 h 533933"/>
                <a:gd name="connsiteX3" fmla="*/ 357243 w 1000657"/>
                <a:gd name="connsiteY3" fmla="*/ 533933 h 533933"/>
                <a:gd name="connsiteX4" fmla="*/ 0 w 1000657"/>
                <a:gd name="connsiteY4" fmla="*/ 176690 h 533933"/>
                <a:gd name="connsiteX5" fmla="*/ 3547 w 1000657"/>
                <a:gd name="connsiteY5" fmla="*/ 0 h 53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657" h="533933">
                  <a:moveTo>
                    <a:pt x="3547" y="0"/>
                  </a:moveTo>
                  <a:lnTo>
                    <a:pt x="1000657" y="415293"/>
                  </a:lnTo>
                  <a:lnTo>
                    <a:pt x="862475" y="533933"/>
                  </a:lnTo>
                  <a:lnTo>
                    <a:pt x="357243" y="533933"/>
                  </a:lnTo>
                  <a:lnTo>
                    <a:pt x="0" y="176690"/>
                  </a:lnTo>
                  <a:cubicBezTo>
                    <a:pt x="1182" y="117793"/>
                    <a:pt x="2365" y="58897"/>
                    <a:pt x="3547" y="0"/>
                  </a:cubicBez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 userDrawn="1"/>
          </p:nvGrpSpPr>
          <p:grpSpPr>
            <a:xfrm rot="5400000">
              <a:off x="5795803" y="2804058"/>
              <a:ext cx="5639734" cy="719230"/>
              <a:chOff x="798539" y="1824254"/>
              <a:chExt cx="5639734" cy="719230"/>
            </a:xfrm>
          </p:grpSpPr>
          <p:cxnSp>
            <p:nvCxnSpPr>
              <p:cNvPr id="23" name="Straight Connector 22"/>
              <p:cNvCxnSpPr>
                <a:stCxn id="4" idx="3"/>
              </p:cNvCxnSpPr>
              <p:nvPr userDrawn="1"/>
            </p:nvCxnSpPr>
            <p:spPr>
              <a:xfrm rot="16200000">
                <a:off x="3494262" y="-499943"/>
                <a:ext cx="1380" cy="5392825"/>
              </a:xfrm>
              <a:prstGeom prst="line">
                <a:avLst/>
              </a:prstGeom>
              <a:ln w="6350" cmpd="sng">
                <a:solidFill>
                  <a:schemeClr val="accent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>
              <a:xfrm flipV="1">
                <a:off x="6290583" y="1824254"/>
                <a:ext cx="147690" cy="53221"/>
              </a:xfrm>
              <a:prstGeom prst="line">
                <a:avLst/>
              </a:prstGeom>
              <a:ln w="6350" cmpd="sng">
                <a:solidFill>
                  <a:schemeClr val="accent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0"/>
              <p:cNvCxnSpPr/>
              <p:nvPr userDrawn="1"/>
            </p:nvCxnSpPr>
            <p:spPr>
              <a:xfrm>
                <a:off x="6290583" y="2480589"/>
                <a:ext cx="147690" cy="62895"/>
              </a:xfrm>
              <a:prstGeom prst="straightConnector1">
                <a:avLst/>
              </a:prstGeom>
              <a:ln w="6350" cmpd="sng">
                <a:solidFill>
                  <a:schemeClr val="accent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0"/>
              <p:cNvCxnSpPr/>
              <p:nvPr userDrawn="1"/>
            </p:nvCxnSpPr>
            <p:spPr>
              <a:xfrm>
                <a:off x="6191362" y="2195269"/>
                <a:ext cx="99221" cy="285319"/>
              </a:xfrm>
              <a:prstGeom prst="straightConnector1">
                <a:avLst/>
              </a:prstGeom>
              <a:ln w="6350" cmpd="sng">
                <a:solidFill>
                  <a:schemeClr val="accent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0"/>
              <p:cNvCxnSpPr/>
              <p:nvPr userDrawn="1"/>
            </p:nvCxnSpPr>
            <p:spPr>
              <a:xfrm flipH="1">
                <a:off x="6191362" y="1877475"/>
                <a:ext cx="99221" cy="318309"/>
              </a:xfrm>
              <a:prstGeom prst="straightConnector1">
                <a:avLst/>
              </a:prstGeom>
              <a:ln w="6350" cmpd="sng">
                <a:solidFill>
                  <a:schemeClr val="accent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octo_logo_informal.png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616"/>
            <a:stretch/>
          </p:blipFill>
          <p:spPr>
            <a:xfrm>
              <a:off x="8318949" y="6064223"/>
              <a:ext cx="549640" cy="500356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 userDrawn="1"/>
        </p:nvSpPr>
        <p:spPr>
          <a:xfrm>
            <a:off x="1308633" y="6379913"/>
            <a:ext cx="41148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3D3738"/>
                </a:solidFill>
                <a:latin typeface="Calibri"/>
                <a:cs typeface="Calibri"/>
              </a:rPr>
              <a:t>Presentation Title (EDIT IN</a:t>
            </a:r>
            <a:r>
              <a:rPr lang="en-US" sz="1200" baseline="0" dirty="0" smtClean="0">
                <a:solidFill>
                  <a:srgbClr val="3D3738"/>
                </a:solidFill>
                <a:latin typeface="Calibri"/>
                <a:cs typeface="Calibri"/>
              </a:rPr>
              <a:t> MASTER &amp; LAYOUTS)</a:t>
            </a:r>
            <a:endParaRPr lang="en-US" sz="1200" dirty="0">
              <a:solidFill>
                <a:srgbClr val="3D3738"/>
              </a:solidFill>
              <a:latin typeface="Calibri"/>
              <a:cs typeface="Calibri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1314537" y="6599040"/>
            <a:ext cx="2074333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rgbClr val="3D3738"/>
                </a:solidFill>
                <a:latin typeface="Arial"/>
              </a:rPr>
              <a:t>Proprietary and Confidential. All Rights Reserved.</a:t>
            </a:r>
            <a:endParaRPr lang="en-US" sz="600" dirty="0">
              <a:solidFill>
                <a:srgbClr val="3D3738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0" indent="0" algn="l" defTabSz="457200" rtl="0" eaLnBrk="1" latinLnBrk="0" hangingPunct="1">
        <a:lnSpc>
          <a:spcPct val="80000"/>
        </a:lnSpc>
        <a:spcBef>
          <a:spcPct val="0"/>
        </a:spcBef>
        <a:buNone/>
        <a:defRPr sz="2800" b="0" i="0" kern="1200" cap="all" baseline="0">
          <a:solidFill>
            <a:srgbClr val="4F95CB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lnSpc>
          <a:spcPts val="3200"/>
        </a:lnSpc>
        <a:spcBef>
          <a:spcPct val="20000"/>
        </a:spcBef>
        <a:buClr>
          <a:srgbClr val="EF7325"/>
        </a:buClr>
        <a:buFont typeface="Arial"/>
        <a:buChar char="•"/>
        <a:defRPr sz="2400" kern="1200">
          <a:solidFill>
            <a:srgbClr val="3D3738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ts val="2800"/>
        </a:lnSpc>
        <a:spcBef>
          <a:spcPct val="20000"/>
        </a:spcBef>
        <a:buClr>
          <a:schemeClr val="tx1">
            <a:lumMod val="50000"/>
            <a:lumOff val="50000"/>
          </a:schemeClr>
        </a:buClr>
        <a:buFont typeface="Lucida Grande"/>
        <a:buChar char="›"/>
        <a:defRPr sz="2000" kern="1200">
          <a:solidFill>
            <a:srgbClr val="7F7F7F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lnSpc>
          <a:spcPts val="2400"/>
        </a:lnSpc>
        <a:spcBef>
          <a:spcPct val="20000"/>
        </a:spcBef>
        <a:buClr>
          <a:srgbClr val="EF7325"/>
        </a:buClr>
        <a:buFont typeface="Arial"/>
        <a:buChar char="•"/>
        <a:defRPr sz="1600" kern="1200">
          <a:solidFill>
            <a:srgbClr val="7F7F7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4882" y="4328467"/>
            <a:ext cx="4200498" cy="13716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4882" y="1966267"/>
            <a:ext cx="4200498" cy="2286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54380" y="356005"/>
            <a:ext cx="4191000" cy="15316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2899995" y="985632"/>
            <a:ext cx="699769" cy="35719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52" name="Group 51"/>
          <p:cNvGrpSpPr/>
          <p:nvPr/>
        </p:nvGrpSpPr>
        <p:grpSpPr>
          <a:xfrm>
            <a:off x="1560043" y="2196112"/>
            <a:ext cx="339810" cy="798995"/>
            <a:chOff x="1560043" y="2209940"/>
            <a:chExt cx="339810" cy="798995"/>
          </a:xfrm>
        </p:grpSpPr>
        <p:sp>
          <p:nvSpPr>
            <p:cNvPr id="12" name="Cube 11"/>
            <p:cNvSpPr/>
            <p:nvPr/>
          </p:nvSpPr>
          <p:spPr>
            <a:xfrm>
              <a:off x="1560043" y="2561630"/>
              <a:ext cx="339810" cy="447305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50000"/>
                    </a:schemeClr>
                  </a:solidFill>
                </a:rPr>
                <a:t>{1}</a:t>
              </a:r>
              <a:endParaRPr lang="en-US" sz="7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 rot="5400000">
              <a:off x="1539080" y="2344238"/>
              <a:ext cx="371842" cy="103246"/>
              <a:chOff x="1449593" y="2174394"/>
              <a:chExt cx="345432" cy="98168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1463040" y="2218775"/>
                <a:ext cx="331985" cy="4703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1449593" y="2174394"/>
                <a:ext cx="100584" cy="98168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23" name="TextBox 22"/>
          <p:cNvSpPr txBox="1"/>
          <p:nvPr/>
        </p:nvSpPr>
        <p:spPr>
          <a:xfrm>
            <a:off x="1114423" y="3998351"/>
            <a:ext cx="13244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Web Service Layer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2281" y="1660713"/>
            <a:ext cx="14061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0C0C0C"/>
                </a:solidFill>
              </a:rPr>
              <a:t>User Interface Layer</a:t>
            </a:r>
            <a:endParaRPr lang="en-US" sz="1050" dirty="0">
              <a:solidFill>
                <a:srgbClr val="0C0C0C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856899" y="599035"/>
            <a:ext cx="1354710" cy="359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Angular.JS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300504" y="599034"/>
            <a:ext cx="1390077" cy="359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 5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300504" y="1131995"/>
            <a:ext cx="1390077" cy="359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CSS3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839215" y="1134785"/>
            <a:ext cx="1390077" cy="359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463886" y="3616847"/>
            <a:ext cx="2662293" cy="3306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/>
              <a:t>Node.JS</a:t>
            </a:r>
            <a:endParaRPr lang="en-US" sz="1200" dirty="0"/>
          </a:p>
        </p:txBody>
      </p:sp>
      <p:sp>
        <p:nvSpPr>
          <p:cNvPr id="30" name="Rectangle 29"/>
          <p:cNvSpPr/>
          <p:nvPr/>
        </p:nvSpPr>
        <p:spPr>
          <a:xfrm>
            <a:off x="1446412" y="3191290"/>
            <a:ext cx="2679768" cy="3306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/>
              <a:t>Loopback.js</a:t>
            </a:r>
            <a:endParaRPr 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6015855" y="2662340"/>
            <a:ext cx="1981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dirty="0" smtClean="0"/>
              <a:t>{1} – drugs/suggestions</a:t>
            </a:r>
          </a:p>
          <a:p>
            <a:pPr algn="l"/>
            <a:r>
              <a:rPr lang="en-US" sz="1050" dirty="0" smtClean="0"/>
              <a:t>{2} – drugs/details</a:t>
            </a:r>
          </a:p>
          <a:p>
            <a:pPr algn="l"/>
            <a:r>
              <a:rPr lang="en-US" sz="1050" dirty="0" smtClean="0"/>
              <a:t>{3} – recalls</a:t>
            </a:r>
          </a:p>
          <a:p>
            <a:pPr algn="l"/>
            <a:r>
              <a:rPr lang="en-US" sz="1050" dirty="0" smtClean="0"/>
              <a:t>{4} – recalls/top5</a:t>
            </a:r>
            <a:endParaRPr lang="en-US" sz="1050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5838968" y="356005"/>
            <a:ext cx="106514" cy="15316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28757" y="1966267"/>
            <a:ext cx="116725" cy="2286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655342" y="1966267"/>
            <a:ext cx="5266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JSON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6021683" y="3441475"/>
            <a:ext cx="1981199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38100" cap="flat" cmpd="sng" algn="ctr">
            <a:solidFill>
              <a:srgbClr val="EAEAEA"/>
            </a:solidFill>
            <a:prstDash val="solid"/>
            <a:round/>
            <a:headEnd type="none" w="med" len="med"/>
            <a:tailEnd type="none" w="med" len="med"/>
          </a:ln>
          <a:effectLst>
            <a:outerShdw dist="109250" dir="3267739" algn="ctr" rotWithShape="0">
              <a:schemeClr val="bg2">
                <a:alpha val="50000"/>
              </a:schemeClr>
            </a:outerShdw>
          </a:effectLst>
        </p:spPr>
      </p:cxnSp>
      <p:sp>
        <p:nvSpPr>
          <p:cNvPr id="36" name="TextBox 35"/>
          <p:cNvSpPr txBox="1"/>
          <p:nvPr/>
        </p:nvSpPr>
        <p:spPr>
          <a:xfrm>
            <a:off x="6015855" y="3596987"/>
            <a:ext cx="217308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Mocha– </a:t>
            </a:r>
            <a:r>
              <a:rPr lang="en-US" sz="1050" dirty="0" smtClean="0"/>
              <a:t>For Web service Testing</a:t>
            </a:r>
          </a:p>
          <a:p>
            <a:r>
              <a:rPr lang="en-US" sz="1050" dirty="0" smtClean="0"/>
              <a:t>Should.js – Test Assertion Library</a:t>
            </a:r>
          </a:p>
          <a:p>
            <a:r>
              <a:rPr lang="en-US" sz="1050" dirty="0" smtClean="0"/>
              <a:t>SuperTest.js – </a:t>
            </a:r>
            <a:r>
              <a:rPr lang="en-US" sz="1050" dirty="0" err="1" smtClean="0"/>
              <a:t>RestAPI</a:t>
            </a:r>
            <a:r>
              <a:rPr lang="en-US" sz="1050" dirty="0" smtClean="0"/>
              <a:t> testing </a:t>
            </a:r>
            <a:endParaRPr 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1139751" y="5446151"/>
            <a:ext cx="843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Data Layer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828757" y="4328467"/>
            <a:ext cx="116725" cy="13716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Flowchart: Magnetic Disk 51"/>
          <p:cNvSpPr/>
          <p:nvPr/>
        </p:nvSpPr>
        <p:spPr>
          <a:xfrm>
            <a:off x="2516482" y="4557067"/>
            <a:ext cx="811567" cy="950597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/>
              <a:t>Mongo DB</a:t>
            </a:r>
            <a:endParaRPr lang="en-US" sz="9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1983082" y="2196112"/>
            <a:ext cx="339810" cy="798995"/>
            <a:chOff x="1560043" y="2209940"/>
            <a:chExt cx="339810" cy="798995"/>
          </a:xfrm>
        </p:grpSpPr>
        <p:sp>
          <p:nvSpPr>
            <p:cNvPr id="54" name="Cube 53"/>
            <p:cNvSpPr/>
            <p:nvPr/>
          </p:nvSpPr>
          <p:spPr>
            <a:xfrm>
              <a:off x="1560043" y="2561630"/>
              <a:ext cx="339810" cy="447305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50000"/>
                    </a:schemeClr>
                  </a:solidFill>
                </a:rPr>
                <a:t>{2}</a:t>
              </a:r>
              <a:endParaRPr lang="en-US" sz="7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 rot="5400000">
              <a:off x="1539080" y="2344238"/>
              <a:ext cx="371842" cy="103246"/>
              <a:chOff x="1449593" y="2174394"/>
              <a:chExt cx="345432" cy="9816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1463040" y="2218775"/>
                <a:ext cx="331985" cy="4703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1449593" y="2174394"/>
                <a:ext cx="100584" cy="98168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2406658" y="2196112"/>
            <a:ext cx="339810" cy="798995"/>
            <a:chOff x="1560043" y="2209940"/>
            <a:chExt cx="339810" cy="798995"/>
          </a:xfrm>
        </p:grpSpPr>
        <p:sp>
          <p:nvSpPr>
            <p:cNvPr id="59" name="Cube 58"/>
            <p:cNvSpPr/>
            <p:nvPr/>
          </p:nvSpPr>
          <p:spPr>
            <a:xfrm>
              <a:off x="1560043" y="2561630"/>
              <a:ext cx="339810" cy="447305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50000"/>
                    </a:schemeClr>
                  </a:solidFill>
                </a:rPr>
                <a:t>{3}</a:t>
              </a:r>
              <a:endParaRPr lang="en-US" sz="7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 rot="5400000">
              <a:off x="1539080" y="2344238"/>
              <a:ext cx="371842" cy="103246"/>
              <a:chOff x="1449593" y="2174394"/>
              <a:chExt cx="345432" cy="98168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1463040" y="2218775"/>
                <a:ext cx="331985" cy="4703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1449593" y="2174394"/>
                <a:ext cx="100584" cy="98168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2829697" y="2196112"/>
            <a:ext cx="339810" cy="798995"/>
            <a:chOff x="1560043" y="2209940"/>
            <a:chExt cx="339810" cy="798995"/>
          </a:xfrm>
        </p:grpSpPr>
        <p:sp>
          <p:nvSpPr>
            <p:cNvPr id="64" name="Cube 63"/>
            <p:cNvSpPr/>
            <p:nvPr/>
          </p:nvSpPr>
          <p:spPr>
            <a:xfrm>
              <a:off x="1560043" y="2561630"/>
              <a:ext cx="339810" cy="447305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700" dirty="0" smtClean="0">
                  <a:solidFill>
                    <a:schemeClr val="tx1">
                      <a:lumMod val="50000"/>
                    </a:schemeClr>
                  </a:solidFill>
                </a:rPr>
                <a:t>{4}</a:t>
              </a:r>
              <a:endParaRPr lang="en-US" sz="7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 rot="5400000">
              <a:off x="1539080" y="2344238"/>
              <a:ext cx="371842" cy="103246"/>
              <a:chOff x="1449593" y="2174394"/>
              <a:chExt cx="345432" cy="98168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463040" y="2218775"/>
                <a:ext cx="331985" cy="4703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1449593" y="2174394"/>
                <a:ext cx="100584" cy="98168"/>
              </a:xfrm>
              <a:prstGeom prst="ellips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883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9" grpId="0" animBg="1"/>
      <p:bldP spid="30" grpId="0" animBg="1"/>
      <p:bldP spid="32" grpId="0" animBg="1"/>
      <p:bldP spid="33" grpId="0" animBg="1"/>
      <p:bldP spid="5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heme/theme1.xml><?xml version="1.0" encoding="utf-8"?>
<a:theme xmlns:a="http://schemas.openxmlformats.org/drawingml/2006/main" name="Default Theme">
  <a:themeElements>
    <a:clrScheme name="2015 Octo Theme 1">
      <a:dk1>
        <a:srgbClr val="5D5D5D"/>
      </a:dk1>
      <a:lt1>
        <a:sysClr val="window" lastClr="FFFFFF"/>
      </a:lt1>
      <a:dk2>
        <a:srgbClr val="404040"/>
      </a:dk2>
      <a:lt2>
        <a:srgbClr val="FF6600"/>
      </a:lt2>
      <a:accent1>
        <a:srgbClr val="EE7600"/>
      </a:accent1>
      <a:accent2>
        <a:srgbClr val="448AD5"/>
      </a:accent2>
      <a:accent3>
        <a:srgbClr val="4CA8D6"/>
      </a:accent3>
      <a:accent4>
        <a:srgbClr val="FFFFFF"/>
      </a:accent4>
      <a:accent5>
        <a:srgbClr val="FFFFFF"/>
      </a:accent5>
      <a:accent6>
        <a:srgbClr val="FFFFFF"/>
      </a:accent6>
      <a:hlink>
        <a:srgbClr val="4CA8D6"/>
      </a:hlink>
      <a:folHlink>
        <a:srgbClr val="B0B0B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1753</TotalTime>
  <Words>71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James Widener</dc:creator>
  <cp:lastModifiedBy>Dan Montgomery</cp:lastModifiedBy>
  <cp:revision>120</cp:revision>
  <dcterms:created xsi:type="dcterms:W3CDTF">2011-09-22T14:12:26Z</dcterms:created>
  <dcterms:modified xsi:type="dcterms:W3CDTF">2015-06-23T13:42:12Z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IsSaved">
    <vt:lpwstr>False</vt:lpwstr>
  </property>
  <property fmtid="{D5CDD505-2E9C-101B-9397-08002B2CF9AE}" pid="3" name="Offisync_ProviderName">
    <vt:lpwstr>Central Desktop</vt:lpwstr>
  </property>
  <property fmtid="{D5CDD505-2E9C-101B-9397-08002B2CF9AE}" pid="4" name="Offisync_FileTitle">
    <vt:lpwstr/>
  </property>
  <property fmtid="{D5CDD505-2E9C-101B-9397-08002B2CF9AE}" pid="5" name="Offisync_FolderId">
    <vt:lpwstr/>
  </property>
  <property fmtid="{D5CDD505-2E9C-101B-9397-08002B2CF9AE}" pid="6" name="Offisync_SaveTime">
    <vt:lpwstr/>
  </property>
  <property fmtid="{D5CDD505-2E9C-101B-9397-08002B2CF9AE}" pid="7" name="Offisync_ProviderInitializationData">
    <vt:lpwstr/>
  </property>
  <property fmtid="{D5CDD505-2E9C-101B-9397-08002B2CF9AE}" pid="8" name="Offisync_UpdateToken">
    <vt:lpwstr>2011-07-22T21:51:37-0400</vt:lpwstr>
  </property>
  <property fmtid="{D5CDD505-2E9C-101B-9397-08002B2CF9AE}" pid="9" name="Offisync_UniqueId">
    <vt:lpwstr>86608;14274097</vt:lpwstr>
  </property>
  <property fmtid="{D5CDD505-2E9C-101B-9397-08002B2CF9AE}" pid="10" name="Offisync_SavedByUsername">
    <vt:lpwstr>Jay Shah (shahji4)</vt:lpwstr>
  </property>
  <property fmtid="{D5CDD505-2E9C-101B-9397-08002B2CF9AE}" pid="11" name="CentralDesktop_MDAdded">
    <vt:lpwstr>True</vt:lpwstr>
  </property>
</Properties>
</file>