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6/22/2015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6/22/2015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smtClean="0"/>
              <a:t>6 </a:t>
            </a:r>
            <a:r>
              <a:rPr lang="en-US" dirty="0" smtClean="0"/>
              <a:t>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Applied Agile principles to adjust solution and release plan based on usability of data elements</a:t>
            </a:r>
          </a:p>
          <a:p>
            <a:pPr lvl="1"/>
            <a:r>
              <a:rPr lang="en-US" dirty="0" smtClean="0"/>
              <a:t>Good communication </a:t>
            </a:r>
            <a:r>
              <a:rPr lang="en-US" smtClean="0"/>
              <a:t>with team</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Some wasted time with changes to envisioned solution</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purl.org/dc/term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Octo</Template>
  <TotalTime>2299</TotalTime>
  <Words>37</Words>
  <Application>Microsoft Office PowerPoint</Application>
  <PresentationFormat>On-screen Show (4:3)</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6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71</cp:revision>
  <dcterms:created xsi:type="dcterms:W3CDTF">2014-10-14T19:12:13Z</dcterms:created>
  <dcterms:modified xsi:type="dcterms:W3CDTF">2015-06-22T17:25:25Z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