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6/25/2015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6/25/2015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Retrospective </a:t>
            </a:r>
            <a:r>
              <a:rPr lang="en-US" dirty="0" smtClean="0"/>
              <a:t>16</a:t>
            </a:r>
            <a:endParaRPr lang="en-US" dirty="0"/>
          </a:p>
        </p:txBody>
      </p:sp>
      <p:sp>
        <p:nvSpPr>
          <p:cNvPr id="3" name="Content Placeholder 2"/>
          <p:cNvSpPr>
            <a:spLocks noGrp="1"/>
          </p:cNvSpPr>
          <p:nvPr>
            <p:ph sz="half" idx="1"/>
          </p:nvPr>
        </p:nvSpPr>
        <p:spPr>
          <a:xfrm>
            <a:off x="457200" y="1489076"/>
            <a:ext cx="4114799" cy="4498975"/>
          </a:xfrm>
        </p:spPr>
        <p:txBody>
          <a:bodyPr/>
          <a:lstStyle/>
          <a:p>
            <a:r>
              <a:rPr lang="en-US" dirty="0" smtClean="0"/>
              <a:t>What Worked?</a:t>
            </a:r>
          </a:p>
          <a:p>
            <a:pPr lvl="1"/>
            <a:r>
              <a:rPr lang="en-US" dirty="0" smtClean="0"/>
              <a:t>Added new visualization for top 5 adverse reactions </a:t>
            </a:r>
          </a:p>
          <a:p>
            <a:pPr lvl="1"/>
            <a:r>
              <a:rPr lang="en-US" dirty="0" smtClean="0"/>
              <a:t>Pulled in and completed extra work</a:t>
            </a:r>
            <a:endParaRPr lang="en-US" dirty="0" smtClean="0"/>
          </a:p>
          <a:p>
            <a:pPr lvl="1"/>
            <a:r>
              <a:rPr lang="en-US" dirty="0" smtClean="0"/>
              <a:t>DevOps work complete</a:t>
            </a:r>
            <a:endParaRPr lang="en-US" dirty="0" smtClean="0"/>
          </a:p>
          <a:p>
            <a:endParaRPr lang="en-US" dirty="0"/>
          </a:p>
        </p:txBody>
      </p:sp>
      <p:sp>
        <p:nvSpPr>
          <p:cNvPr id="5" name="Content Placeholder 3"/>
          <p:cNvSpPr txBox="1">
            <a:spLocks/>
          </p:cNvSpPr>
          <p:nvPr/>
        </p:nvSpPr>
        <p:spPr>
          <a:xfrm>
            <a:off x="4572000" y="1489076"/>
            <a:ext cx="3872753" cy="4498974"/>
          </a:xfrm>
          <a:prstGeom prst="rect">
            <a:avLst/>
          </a:prstGeom>
        </p:spPr>
        <p:txBody>
          <a:bodyPr vert="horz" lIns="91440" tIns="45720" rIns="91440" bIns="45720" rtlCol="0">
            <a:normAutofit/>
          </a:bodyPr>
          <a:lstStyle>
            <a:lvl1pPr marL="342900" indent="-342900" algn="l" defTabSz="457200" rtl="0" eaLnBrk="1" latinLnBrk="0" hangingPunct="1">
              <a:lnSpc>
                <a:spcPts val="3200"/>
              </a:lnSpc>
              <a:spcBef>
                <a:spcPct val="20000"/>
              </a:spcBef>
              <a:buFontTx/>
              <a:buBlip>
                <a:blip r:embed="rId2"/>
              </a:buBlip>
              <a:defRPr sz="28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4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smtClean="0"/>
              <a:t>What Didn’t Work?</a:t>
            </a:r>
          </a:p>
          <a:p>
            <a:pPr lvl="1"/>
            <a:r>
              <a:rPr lang="en-US" dirty="0" smtClean="0"/>
              <a:t>Front end still a bottleneck.  Need better communication</a:t>
            </a:r>
            <a:endParaRPr lang="en-US" dirty="0"/>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8178CE6-225E-44BF-874B-CA46FD501F34}">
  <ds:schemaRefs>
    <ds:schemaRef ds:uri="http://schemas.microsoft.com/sharepoint/v3/contenttype/forms"/>
  </ds:schemaRefs>
</ds:datastoreItem>
</file>

<file path=customXml/itemProps3.xml><?xml version="1.0" encoding="utf-8"?>
<ds:datastoreItem xmlns:ds="http://schemas.openxmlformats.org/officeDocument/2006/customXml" ds:itemID="{AD0CD7D6-1CCF-4E52-B498-02E49A4C189B}">
  <ds:schemaRefs>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Octo</Template>
  <TotalTime>2370</TotalTime>
  <Words>36</Words>
  <Application>Microsoft Office PowerPoint</Application>
  <PresentationFormat>On-screen Show (4:3)</PresentationFormat>
  <Paragraphs>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Sprint Retrospective 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93</cp:revision>
  <dcterms:created xsi:type="dcterms:W3CDTF">2014-10-14T19:12:13Z</dcterms:created>
  <dcterms:modified xsi:type="dcterms:W3CDTF">2015-06-25T12:50:08Z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