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6/19/2015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6/19/2015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a:t>
            </a:r>
            <a:r>
              <a:rPr lang="en-US" dirty="0"/>
              <a:t>3</a:t>
            </a:r>
            <a:r>
              <a:rPr lang="en-US" dirty="0" smtClean="0"/>
              <a:t> </a:t>
            </a:r>
            <a:r>
              <a:rPr lang="en-US" dirty="0" smtClean="0"/>
              <a:t>Retrospective</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New room is great.  More space and cooler temperature</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fontScale="92500"/>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Didn’t finish all stories due to </a:t>
            </a:r>
            <a:r>
              <a:rPr lang="en-US" smtClean="0"/>
              <a:t>services delays</a:t>
            </a:r>
          </a:p>
          <a:p>
            <a:pPr lvl="1"/>
            <a:r>
              <a:rPr lang="en-US" dirty="0" smtClean="0"/>
              <a:t>UI/UX and data services aren’t able to provide enough runway to front end development</a:t>
            </a:r>
          </a:p>
          <a:p>
            <a:pPr lvl="1"/>
            <a:r>
              <a:rPr lang="en-US" dirty="0" smtClean="0"/>
              <a:t>Improve communication between teams</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AD0CD7D6-1CCF-4E52-B498-02E49A4C189B}">
  <ds:schemaRefs>
    <ds:schemaRef ds:uri="http://www.w3.org/XML/1998/namespace"/>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Octo</Template>
  <TotalTime>2253</TotalTime>
  <Words>46</Words>
  <Application>Microsoft Office PowerPoint</Application>
  <PresentationFormat>On-screen Show (4:3)</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3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67</cp:revision>
  <dcterms:created xsi:type="dcterms:W3CDTF">2014-10-14T19:12:13Z</dcterms:created>
  <dcterms:modified xsi:type="dcterms:W3CDTF">2015-06-19T23:09:47Z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