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6/25/2015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6/25/2015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 </a:t>
            </a:r>
            <a:r>
              <a:rPr lang="en-US" dirty="0" smtClean="0"/>
              <a:t>17</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New UI design looks great</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Didn’t finish performance enhancement story.  Deprioritized due to </a:t>
            </a:r>
            <a:r>
              <a:rPr lang="en-US" smtClean="0"/>
              <a:t>time constraints</a:t>
            </a: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2.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D0CD7D6-1CCF-4E52-B498-02E49A4C189B}">
  <ds:schemaRefs>
    <ds:schemaRef ds:uri="http://purl.org/dc/dcmitype/"/>
    <ds:schemaRef ds:uri="http://www.w3.org/XML/1998/namespace"/>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Octo</Template>
  <TotalTime>2372</TotalTime>
  <Words>26</Words>
  <Application>Microsoft Office PowerPoint</Application>
  <PresentationFormat>On-screen Show (4:3)</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Retrospective 17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94</cp:revision>
  <dcterms:created xsi:type="dcterms:W3CDTF">2014-10-14T19:12:13Z</dcterms:created>
  <dcterms:modified xsi:type="dcterms:W3CDTF">2015-06-25T15:11:14Z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