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6/24/2015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6/24/2015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 </a:t>
            </a:r>
            <a:r>
              <a:rPr lang="en-US" dirty="0" smtClean="0"/>
              <a:t>15</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Release 3 successfully deployed into Production</a:t>
            </a:r>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Front end team had too many activities going on and forgot to complete a change.  Need to document and track tasks </a:t>
            </a:r>
            <a:r>
              <a:rPr lang="en-US" smtClean="0"/>
              <a:t>more closely</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0CD7D6-1CCF-4E52-B498-02E49A4C189B}">
  <ds:schemaRefs>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purl.org/dc/term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2352</TotalTime>
  <Words>40</Words>
  <Application>Microsoft Office PowerPoint</Application>
  <PresentationFormat>On-screen Show (4:3)</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Retrospective 15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87</cp:revision>
  <dcterms:created xsi:type="dcterms:W3CDTF">2014-10-14T19:12:13Z</dcterms:created>
  <dcterms:modified xsi:type="dcterms:W3CDTF">2015-06-24T20:52:57Z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